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xlsx" ContentType="application/vnd.openxmlformats-officedocument.spreadsheetml.sheet"/>
  <Default Extension="emf" ContentType="image/x-emf"/>
  <Default Extension="vml" ContentType="application/vnd.openxmlformats-officedocument.vmlDrawin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34"/>
  </p:notesMasterIdLst>
  <p:sldIdLst>
    <p:sldId id="347" r:id="rId2"/>
    <p:sldId id="346" r:id="rId3"/>
    <p:sldId id="332" r:id="rId4"/>
    <p:sldId id="336" r:id="rId5"/>
    <p:sldId id="337" r:id="rId6"/>
    <p:sldId id="339" r:id="rId7"/>
    <p:sldId id="331" r:id="rId8"/>
    <p:sldId id="333" r:id="rId9"/>
    <p:sldId id="335" r:id="rId10"/>
    <p:sldId id="373" r:id="rId11"/>
    <p:sldId id="377" r:id="rId12"/>
    <p:sldId id="378" r:id="rId13"/>
    <p:sldId id="364" r:id="rId14"/>
    <p:sldId id="356" r:id="rId15"/>
    <p:sldId id="359" r:id="rId16"/>
    <p:sldId id="355" r:id="rId17"/>
    <p:sldId id="357" r:id="rId18"/>
    <p:sldId id="358" r:id="rId19"/>
    <p:sldId id="360" r:id="rId20"/>
    <p:sldId id="381" r:id="rId21"/>
    <p:sldId id="365" r:id="rId22"/>
    <p:sldId id="369" r:id="rId23"/>
    <p:sldId id="383" r:id="rId24"/>
    <p:sldId id="382" r:id="rId25"/>
    <p:sldId id="371" r:id="rId26"/>
    <p:sldId id="362" r:id="rId27"/>
    <p:sldId id="379" r:id="rId28"/>
    <p:sldId id="380" r:id="rId29"/>
    <p:sldId id="366" r:id="rId30"/>
    <p:sldId id="363" r:id="rId31"/>
    <p:sldId id="321" r:id="rId32"/>
    <p:sldId id="370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411108094247"/>
          <c:y val="0.033750105833545"/>
          <c:w val="0.480171751968504"/>
          <c:h val="0.827312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Research</c:v>
                </c:pt>
              </c:strCache>
            </c:strRef>
          </c:tx>
          <c:spPr>
            <a:ln w="47625">
              <a:noFill/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1975.0</c:v>
                </c:pt>
                <c:pt idx="1">
                  <c:v>1985.0</c:v>
                </c:pt>
                <c:pt idx="2">
                  <c:v>1995.0</c:v>
                </c:pt>
                <c:pt idx="3">
                  <c:v>2005.0</c:v>
                </c:pt>
                <c:pt idx="4">
                  <c:v>2015.0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32.0</c:v>
                </c:pt>
                <c:pt idx="1">
                  <c:v>16.0</c:v>
                </c:pt>
                <c:pt idx="2">
                  <c:v>8.0</c:v>
                </c:pt>
                <c:pt idx="3">
                  <c:v>2.0</c:v>
                </c:pt>
                <c:pt idx="4">
                  <c:v>0.1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Operational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Sheet1!$A$2:$A$6</c:f>
              <c:numCache>
                <c:formatCode>General</c:formatCode>
                <c:ptCount val="5"/>
                <c:pt idx="0">
                  <c:v>1975.0</c:v>
                </c:pt>
                <c:pt idx="1">
                  <c:v>1985.0</c:v>
                </c:pt>
                <c:pt idx="2">
                  <c:v>1995.0</c:v>
                </c:pt>
                <c:pt idx="3">
                  <c:v>2005.0</c:v>
                </c:pt>
                <c:pt idx="4">
                  <c:v>2015.0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180.0</c:v>
                </c:pt>
                <c:pt idx="1">
                  <c:v>120.0</c:v>
                </c:pt>
                <c:pt idx="2">
                  <c:v>50.0</c:v>
                </c:pt>
                <c:pt idx="3">
                  <c:v>10.0</c:v>
                </c:pt>
                <c:pt idx="4">
                  <c:v>3.0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DNS</c:v>
                </c:pt>
              </c:strCache>
            </c:strRef>
          </c:tx>
          <c:spPr>
            <a:ln w="47625">
              <a:noFill/>
            </a:ln>
          </c:spPr>
          <c:marker>
            <c:spPr>
              <a:solidFill>
                <a:srgbClr val="008000"/>
              </a:solidFill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1975.0</c:v>
                </c:pt>
                <c:pt idx="1">
                  <c:v>1985.0</c:v>
                </c:pt>
                <c:pt idx="2">
                  <c:v>1995.0</c:v>
                </c:pt>
                <c:pt idx="3">
                  <c:v>2005.0</c:v>
                </c:pt>
                <c:pt idx="4">
                  <c:v>2015.0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0">
                  <c:v>5.0E-5</c:v>
                </c:pt>
                <c:pt idx="1">
                  <c:v>5.0E-5</c:v>
                </c:pt>
                <c:pt idx="2">
                  <c:v>5.0E-5</c:v>
                </c:pt>
                <c:pt idx="3">
                  <c:v>5.0E-5</c:v>
                </c:pt>
                <c:pt idx="4">
                  <c:v>5.0E-5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LES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Sheet1!$A$2:$A$6</c:f>
              <c:numCache>
                <c:formatCode>General</c:formatCode>
                <c:ptCount val="5"/>
                <c:pt idx="0">
                  <c:v>1975.0</c:v>
                </c:pt>
                <c:pt idx="1">
                  <c:v>1985.0</c:v>
                </c:pt>
                <c:pt idx="2">
                  <c:v>1995.0</c:v>
                </c:pt>
                <c:pt idx="3">
                  <c:v>2005.0</c:v>
                </c:pt>
                <c:pt idx="4">
                  <c:v>2015.0</c:v>
                </c:pt>
              </c:numCache>
            </c:numRef>
          </c:xVal>
          <c:yVal>
            <c:numRef>
              <c:f>Sheet1!$E$2:$E$6</c:f>
              <c:numCache>
                <c:formatCode>General</c:formatCode>
                <c:ptCount val="5"/>
                <c:pt idx="0">
                  <c:v>0.1</c:v>
                </c:pt>
                <c:pt idx="1">
                  <c:v>0.03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3176552"/>
        <c:axId val="2143179736"/>
      </c:scatterChart>
      <c:valAx>
        <c:axId val="2143176552"/>
        <c:scaling>
          <c:orientation val="minMax"/>
          <c:max val="2020.0"/>
          <c:min val="1970.0"/>
        </c:scaling>
        <c:delete val="0"/>
        <c:axPos val="b"/>
        <c:numFmt formatCode="General" sourceLinked="1"/>
        <c:majorTickMark val="out"/>
        <c:minorTickMark val="none"/>
        <c:tickLblPos val="nextTo"/>
        <c:crossAx val="2143179736"/>
        <c:crossesAt val="1.0E-6"/>
        <c:crossBetween val="midCat"/>
      </c:valAx>
      <c:valAx>
        <c:axId val="2143179736"/>
        <c:scaling>
          <c:logBase val="10.0"/>
          <c:orientation val="minMax"/>
          <c:min val="1.0E-5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214317655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6" Type="http://schemas.openxmlformats.org/officeDocument/2006/relationships/image" Target="../media/image36.emf"/><Relationship Id="rId7" Type="http://schemas.openxmlformats.org/officeDocument/2006/relationships/image" Target="../media/image37.emf"/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image" Target="../media/image39.emf"/><Relationship Id="rId3" Type="http://schemas.openxmlformats.org/officeDocument/2006/relationships/image" Target="../media/image4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image" Target="../media/image39.emf"/><Relationship Id="rId3" Type="http://schemas.openxmlformats.org/officeDocument/2006/relationships/image" Target="../media/image4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5" Type="http://schemas.openxmlformats.org/officeDocument/2006/relationships/image" Target="../media/image42.emf"/><Relationship Id="rId1" Type="http://schemas.openxmlformats.org/officeDocument/2006/relationships/image" Target="../media/image41.emf"/><Relationship Id="rId2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A7B04-A45C-43D9-B874-5CDE455F6CD5}" type="datetimeFigureOut">
              <a:rPr lang="en-US" smtClean="0"/>
              <a:t>7/17/12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AC98D-BF4E-48A8-99FF-8C20C4EDA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23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 userDrawn="1"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rgbClr val="A0B4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075" name="Picture 3" descr="4CB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1524000"/>
            <a:ext cx="9144000" cy="5334000"/>
          </a:xfrm>
          <a:prstGeom prst="rect">
            <a:avLst/>
          </a:prstGeom>
          <a:solidFill>
            <a:srgbClr val="DBE3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 userDrawn="1"/>
        </p:nvSpPr>
        <p:spPr bwMode="auto">
          <a:xfrm>
            <a:off x="0" y="4800600"/>
            <a:ext cx="381000" cy="2057400"/>
          </a:xfrm>
          <a:prstGeom prst="rect">
            <a:avLst/>
          </a:prstGeom>
          <a:solidFill>
            <a:srgbClr val="6685B3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 userDrawn="1"/>
        </p:nvSpPr>
        <p:spPr bwMode="auto">
          <a:xfrm>
            <a:off x="0" y="4343400"/>
            <a:ext cx="381000" cy="304800"/>
          </a:xfrm>
          <a:prstGeom prst="rect">
            <a:avLst/>
          </a:prstGeom>
          <a:solidFill>
            <a:srgbClr val="6685B3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3886200"/>
            <a:ext cx="381000" cy="304800"/>
          </a:xfrm>
          <a:prstGeom prst="rect">
            <a:avLst/>
          </a:prstGeom>
          <a:solidFill>
            <a:srgbClr val="6685B3">
              <a:alpha val="3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Rectangle 8"/>
          <p:cNvSpPr>
            <a:spLocks noChangeArrowheads="1"/>
          </p:cNvSpPr>
          <p:nvPr userDrawn="1"/>
        </p:nvSpPr>
        <p:spPr bwMode="auto">
          <a:xfrm>
            <a:off x="0" y="3429000"/>
            <a:ext cx="381000" cy="304800"/>
          </a:xfrm>
          <a:prstGeom prst="rect">
            <a:avLst/>
          </a:prstGeom>
          <a:solidFill>
            <a:srgbClr val="6685B3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1" name="Rectangle 9"/>
          <p:cNvSpPr>
            <a:spLocks noChangeArrowheads="1"/>
          </p:cNvSpPr>
          <p:nvPr userDrawn="1"/>
        </p:nvSpPr>
        <p:spPr bwMode="auto">
          <a:xfrm>
            <a:off x="0" y="2971800"/>
            <a:ext cx="381000" cy="304800"/>
          </a:xfrm>
          <a:prstGeom prst="rect">
            <a:avLst/>
          </a:prstGeom>
          <a:solidFill>
            <a:srgbClr val="6685B3">
              <a:alpha val="1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81000" y="1676400"/>
            <a:ext cx="8382000" cy="19050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981200"/>
          </a:xfrm>
        </p:spPr>
        <p:txBody>
          <a:bodyPr/>
          <a:lstStyle>
            <a:lvl1pPr marL="0" indent="0" algn="ctr">
              <a:buFontTx/>
              <a:buNone/>
              <a:defRPr sz="260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85" name="Text Box 13"/>
          <p:cNvSpPr txBox="1">
            <a:spLocks noChangeArrowheads="1"/>
          </p:cNvSpPr>
          <p:nvPr userDrawn="1"/>
        </p:nvSpPr>
        <p:spPr bwMode="auto">
          <a:xfrm>
            <a:off x="381000" y="6400800"/>
            <a:ext cx="838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rgbClr val="404040"/>
                </a:solidFill>
                <a:ea typeface="Osaka" charset="0"/>
                <a:cs typeface="Osaka" charset="0"/>
              </a:rPr>
              <a:t>NATIONAL CENTER FOR ATMOSPHERIC RESEARCH</a:t>
            </a:r>
          </a:p>
        </p:txBody>
      </p:sp>
    </p:spTree>
    <p:extLst>
      <p:ext uri="{BB962C8B-B14F-4D97-AF65-F5344CB8AC3E}">
        <p14:creationId xmlns:p14="http://schemas.microsoft.com/office/powerpoint/2010/main" val="149173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15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17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52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42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46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39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471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123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23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  <a:cs typeface="+mn-cs"/>
              </a:defRPr>
            </a:lvl1pPr>
          </a:lstStyle>
          <a:p>
            <a:r>
              <a:rPr lang="en-US"/>
              <a:t>UCAR Confidential and Proprietary. © 2008, University Corporation for Atmospheric Research. All rights reserved.</a:t>
            </a:r>
          </a:p>
          <a:p>
            <a:endParaRPr lang="en-US"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8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 descr="4CB_rgb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0"/>
            <a:ext cx="14478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Rectangle 19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DBE3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" name="Rectangle 20"/>
          <p:cNvSpPr>
            <a:spLocks noChangeArrowheads="1"/>
          </p:cNvSpPr>
          <p:nvPr userDrawn="1"/>
        </p:nvSpPr>
        <p:spPr bwMode="auto">
          <a:xfrm>
            <a:off x="0" y="4800600"/>
            <a:ext cx="381000" cy="2057400"/>
          </a:xfrm>
          <a:prstGeom prst="rect">
            <a:avLst/>
          </a:prstGeom>
          <a:solidFill>
            <a:srgbClr val="6685B3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5" name="Rectangle 21"/>
          <p:cNvSpPr>
            <a:spLocks noChangeArrowheads="1"/>
          </p:cNvSpPr>
          <p:nvPr userDrawn="1"/>
        </p:nvSpPr>
        <p:spPr bwMode="auto">
          <a:xfrm>
            <a:off x="0" y="4343400"/>
            <a:ext cx="381000" cy="304800"/>
          </a:xfrm>
          <a:prstGeom prst="rect">
            <a:avLst/>
          </a:prstGeom>
          <a:solidFill>
            <a:srgbClr val="6685B3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6" name="Rectangle 22"/>
          <p:cNvSpPr>
            <a:spLocks noChangeArrowheads="1"/>
          </p:cNvSpPr>
          <p:nvPr userDrawn="1"/>
        </p:nvSpPr>
        <p:spPr bwMode="auto">
          <a:xfrm>
            <a:off x="0" y="3886200"/>
            <a:ext cx="381000" cy="304800"/>
          </a:xfrm>
          <a:prstGeom prst="rect">
            <a:avLst/>
          </a:prstGeom>
          <a:solidFill>
            <a:srgbClr val="6685B3">
              <a:alpha val="31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7" name="Rectangle 23"/>
          <p:cNvSpPr>
            <a:spLocks noChangeArrowheads="1"/>
          </p:cNvSpPr>
          <p:nvPr userDrawn="1"/>
        </p:nvSpPr>
        <p:spPr bwMode="auto">
          <a:xfrm>
            <a:off x="0" y="3429000"/>
            <a:ext cx="381000" cy="304800"/>
          </a:xfrm>
          <a:prstGeom prst="rect">
            <a:avLst/>
          </a:prstGeom>
          <a:solidFill>
            <a:srgbClr val="6685B3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" name="Rectangle 24"/>
          <p:cNvSpPr>
            <a:spLocks noChangeArrowheads="1"/>
          </p:cNvSpPr>
          <p:nvPr userDrawn="1"/>
        </p:nvSpPr>
        <p:spPr bwMode="auto">
          <a:xfrm>
            <a:off x="0" y="2971800"/>
            <a:ext cx="381000" cy="304800"/>
          </a:xfrm>
          <a:prstGeom prst="rect">
            <a:avLst/>
          </a:prstGeom>
          <a:solidFill>
            <a:srgbClr val="6685B3">
              <a:alpha val="1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29400"/>
            <a:ext cx="9144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404040"/>
                </a:solidFill>
                <a:ea typeface="Osaka" charset="0"/>
                <a:cs typeface="Osaka" charset="0"/>
              </a:defRPr>
            </a:lvl1pPr>
          </a:lstStyle>
          <a:p>
            <a:r>
              <a:rPr lang="en-US">
                <a:ea typeface="+mn-ea"/>
                <a:cs typeface="+mn-cs"/>
              </a:rPr>
              <a:t>UCAR Confidential and Proprietary. © 2008, University Corporation for Atmospheric Research. All rights reserved.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08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800">
          <a:solidFill>
            <a:srgbClr val="404040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rgbClr val="404040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35.emf"/><Relationship Id="rId13" Type="http://schemas.openxmlformats.org/officeDocument/2006/relationships/oleObject" Target="../embeddings/oleObject6.bin"/><Relationship Id="rId14" Type="http://schemas.openxmlformats.org/officeDocument/2006/relationships/image" Target="../media/image36.emf"/><Relationship Id="rId15" Type="http://schemas.openxmlformats.org/officeDocument/2006/relationships/oleObject" Target="../embeddings/oleObject7.bin"/><Relationship Id="rId16" Type="http://schemas.openxmlformats.org/officeDocument/2006/relationships/image" Target="../media/image3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33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38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39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4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38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39.e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4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8.bin"/><Relationship Id="rId12" Type="http://schemas.openxmlformats.org/officeDocument/2006/relationships/image" Target="../media/image4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4.bin"/><Relationship Id="rId4" Type="http://schemas.openxmlformats.org/officeDocument/2006/relationships/image" Target="../media/image41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38.e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39.emf"/><Relationship Id="rId9" Type="http://schemas.openxmlformats.org/officeDocument/2006/relationships/oleObject" Target="../embeddings/oleObject17.bin"/><Relationship Id="rId10" Type="http://schemas.openxmlformats.org/officeDocument/2006/relationships/image" Target="../media/image4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1" y="-36100"/>
            <a:ext cx="9140825" cy="6854825"/>
          </a:xfrm>
          <a:prstGeom prst="rect">
            <a:avLst/>
          </a:prstGeom>
          <a:noFill/>
        </p:spPr>
      </p:pic>
      <p:grpSp>
        <p:nvGrpSpPr>
          <p:cNvPr id="4" name="Group 3"/>
          <p:cNvGrpSpPr/>
          <p:nvPr/>
        </p:nvGrpSpPr>
        <p:grpSpPr>
          <a:xfrm>
            <a:off x="990600" y="762000"/>
            <a:ext cx="7620000" cy="4840110"/>
            <a:chOff x="1124771" y="737382"/>
            <a:chExt cx="7471999" cy="4021015"/>
          </a:xfrm>
        </p:grpSpPr>
        <p:sp>
          <p:nvSpPr>
            <p:cNvPr id="5" name="Rectangle 2"/>
            <p:cNvSpPr txBox="1">
              <a:spLocks noChangeArrowheads="1"/>
            </p:cNvSpPr>
            <p:nvPr/>
          </p:nvSpPr>
          <p:spPr>
            <a:xfrm>
              <a:off x="1498370" y="737382"/>
              <a:ext cx="6799519" cy="1295400"/>
            </a:xfrm>
            <a:prstGeom prst="rect">
              <a:avLst/>
            </a:prstGeom>
          </p:spPr>
          <p:txBody>
            <a:bodyPr/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/>
                </a:defRPr>
              </a:lvl2pPr>
              <a:lvl3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/>
                </a:defRPr>
              </a:lvl3pPr>
              <a:lvl4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/>
                </a:defRPr>
              </a:lvl4pPr>
              <a:lvl5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/>
                </a:defRPr>
              </a:lvl5pPr>
              <a:lvl6pPr marL="4572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/>
                </a:defRPr>
              </a:lvl6pPr>
              <a:lvl7pPr marL="9144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/>
                </a:defRPr>
              </a:lvl7pPr>
              <a:lvl8pPr marL="13716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/>
                </a:defRPr>
              </a:lvl8pPr>
              <a:lvl9pPr marL="18288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/>
                </a:defRPr>
              </a:lvl9pPr>
            </a:lstStyle>
            <a:p>
              <a:r>
                <a:rPr lang="en-US" altLang="en-US" sz="3200" b="1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Scale Interactions</a:t>
              </a:r>
            </a:p>
            <a:p>
              <a:r>
                <a:rPr lang="en-US" altLang="en-US" sz="2800" b="1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Bridging the Scale Gap Between </a:t>
              </a:r>
              <a:r>
                <a:rPr lang="en-US" altLang="en-US" sz="2800" b="1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Mesoscale</a:t>
              </a:r>
              <a:r>
                <a:rPr lang="en-US" altLang="en-US" sz="2800" b="1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 and </a:t>
              </a:r>
              <a:r>
                <a:rPr lang="en-US" altLang="en-US" sz="2800" b="1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Microscale</a:t>
              </a:r>
              <a:endParaRPr lang="en-US" altLang="en-US" sz="2800" b="1" dirty="0">
                <a:solidFill>
                  <a:srgbClr val="00009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3"/>
            <p:cNvSpPr txBox="1">
              <a:spLocks noChangeArrowheads="1"/>
            </p:cNvSpPr>
            <p:nvPr/>
          </p:nvSpPr>
          <p:spPr>
            <a:xfrm>
              <a:off x="1124771" y="2319997"/>
              <a:ext cx="7471999" cy="2438400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algn="ctr">
                <a:buNone/>
              </a:pPr>
              <a:r>
                <a:rPr lang="en-US" altLang="en-US" sz="2800" b="1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Branko </a:t>
              </a:r>
              <a:r>
                <a:rPr lang="en-US" altLang="en-US" sz="2800" b="1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Kosović</a:t>
              </a:r>
              <a:endParaRPr lang="en-US" altLang="en-US" sz="2800" b="1" dirty="0">
                <a:solidFill>
                  <a:srgbClr val="000090"/>
                </a:solidFill>
                <a:latin typeface="Arial" pitchFamily="34" charset="0"/>
                <a:cs typeface="Arial" pitchFamily="34" charset="0"/>
              </a:endParaRPr>
            </a:p>
            <a:p>
              <a:pPr marL="0" indent="0" algn="ctr">
                <a:buNone/>
              </a:pP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National Center for Atmospheric Research</a:t>
              </a:r>
            </a:p>
            <a:p>
              <a:pPr marL="0" indent="0" algn="ctr">
                <a:buNone/>
              </a:pPr>
              <a:endParaRPr lang="en-US" altLang="en-US" sz="2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endParaRPr>
            </a:p>
            <a:p>
              <a:pPr marL="0" indent="0" algn="ctr">
                <a:buNone/>
              </a:pP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Acknowledgements: Andrew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Annunzio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Jimy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Dudhia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, Sue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Haupt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, Peggy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Lemone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, Richard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Rotunno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 (NCAR), Jason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Ching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 (UNC), Robert Bornstein (SJSU), James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Brasseur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 (PSU), Jeffrey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Mirocha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 (LLNL),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Sukanta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en-US" sz="2000" dirty="0" err="1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Basu</a:t>
              </a: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 (NCS), Julie Lundquist (CU) </a:t>
              </a:r>
            </a:p>
            <a:p>
              <a:pPr marL="0" indent="0" algn="ctr">
                <a:buNone/>
              </a:pPr>
              <a:endParaRPr lang="en-US" altLang="en-US" sz="2000" dirty="0" smtClean="0">
                <a:solidFill>
                  <a:srgbClr val="000090"/>
                </a:solidFill>
                <a:latin typeface="Arial" pitchFamily="34" charset="0"/>
                <a:cs typeface="Arial" pitchFamily="34" charset="0"/>
              </a:endParaRPr>
            </a:p>
            <a:p>
              <a:pPr marL="0" indent="0" algn="ctr">
                <a:buNone/>
              </a:pPr>
              <a:r>
                <a:rPr lang="en-US" sz="2000" b="1" dirty="0" smtClean="0">
                  <a:solidFill>
                    <a:srgbClr val="000090"/>
                  </a:solidFill>
                </a:rPr>
                <a:t>16</a:t>
              </a:r>
              <a:r>
                <a:rPr lang="en-US" sz="2000" b="1" baseline="30000" dirty="0" smtClean="0">
                  <a:solidFill>
                    <a:srgbClr val="000090"/>
                  </a:solidFill>
                </a:rPr>
                <a:t>th</a:t>
              </a:r>
              <a:r>
                <a:rPr lang="en-US" sz="2000" b="1" dirty="0" smtClean="0">
                  <a:solidFill>
                    <a:srgbClr val="000090"/>
                  </a:solidFill>
                </a:rPr>
                <a:t>  </a:t>
              </a:r>
              <a:r>
                <a:rPr lang="en-US" sz="2000" b="1" dirty="0">
                  <a:solidFill>
                    <a:srgbClr val="000090"/>
                  </a:solidFill>
                </a:rPr>
                <a:t>Annual </a:t>
              </a:r>
              <a:r>
                <a:rPr lang="en-US" sz="2000" b="1" dirty="0" smtClean="0">
                  <a:solidFill>
                    <a:srgbClr val="000090"/>
                  </a:solidFill>
                </a:rPr>
                <a:t>GMU </a:t>
              </a:r>
              <a:r>
                <a:rPr lang="en-US" sz="2000" b="1" dirty="0">
                  <a:solidFill>
                    <a:srgbClr val="000090"/>
                  </a:solidFill>
                </a:rPr>
                <a:t>Conference </a:t>
              </a:r>
              <a:r>
                <a:rPr lang="en-US" sz="2000" b="1" dirty="0" smtClean="0">
                  <a:solidFill>
                    <a:srgbClr val="000090"/>
                  </a:solidFill>
                </a:rPr>
                <a:t>on Atmospheric </a:t>
              </a:r>
              <a:r>
                <a:rPr lang="en-US" sz="2000" b="1" dirty="0">
                  <a:solidFill>
                    <a:srgbClr val="000090"/>
                  </a:solidFill>
                </a:rPr>
                <a:t>Transport and </a:t>
              </a:r>
              <a:r>
                <a:rPr lang="en-US" sz="2000" b="1" dirty="0" smtClean="0">
                  <a:solidFill>
                    <a:srgbClr val="000090"/>
                  </a:solidFill>
                </a:rPr>
                <a:t>Dispersion</a:t>
              </a:r>
              <a:endParaRPr lang="en-US" altLang="en-US" sz="2000" dirty="0" smtClean="0">
                <a:solidFill>
                  <a:srgbClr val="000090"/>
                </a:solidFill>
                <a:latin typeface="Arial" pitchFamily="34" charset="0"/>
                <a:cs typeface="Arial" pitchFamily="34" charset="0"/>
              </a:endParaRPr>
            </a:p>
            <a:p>
              <a:pPr marL="0" indent="0" algn="ctr">
                <a:buNone/>
              </a:pPr>
              <a:r>
                <a:rPr lang="en-US" altLang="en-US" sz="2000" dirty="0" smtClean="0">
                  <a:solidFill>
                    <a:srgbClr val="000090"/>
                  </a:solidFill>
                  <a:latin typeface="Arial" pitchFamily="34" charset="0"/>
                  <a:cs typeface="Arial" pitchFamily="34" charset="0"/>
                </a:rPr>
                <a:t>Washington, D. C., July 17-18, 2012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857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pic>
        <p:nvPicPr>
          <p:cNvPr id="4" name="Picture 3" descr="PuzzleCTransparentStep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0"/>
            <a:ext cx="58896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MULTISCALE MODELING CHALLENGE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180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0" y="373846"/>
            <a:ext cx="9144000" cy="6350804"/>
            <a:chOff x="0" y="373846"/>
            <a:chExt cx="9144000" cy="6350804"/>
          </a:xfrm>
        </p:grpSpPr>
        <p:pic>
          <p:nvPicPr>
            <p:cNvPr id="19" name="Picture 18" descr="SynopticC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381000"/>
              <a:ext cx="4626428" cy="2590800"/>
            </a:xfrm>
            <a:prstGeom prst="rect">
              <a:avLst/>
            </a:prstGeom>
          </p:spPr>
        </p:pic>
        <p:pic>
          <p:nvPicPr>
            <p:cNvPr id="21" name="Picture 20" descr="SynopticE.jpe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373846"/>
              <a:ext cx="3962400" cy="2597954"/>
            </a:xfrm>
            <a:prstGeom prst="rect">
              <a:avLst/>
            </a:prstGeom>
          </p:spPr>
        </p:pic>
        <p:pic>
          <p:nvPicPr>
            <p:cNvPr id="12" name="Picture 11" descr="MesoscaleA.jpe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24" y="2674357"/>
              <a:ext cx="3707176" cy="2030994"/>
            </a:xfrm>
            <a:prstGeom prst="rect">
              <a:avLst/>
            </a:prstGeom>
          </p:spPr>
        </p:pic>
        <p:pic>
          <p:nvPicPr>
            <p:cNvPr id="23" name="Picture 22" descr="ABLturbines.jpe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26974"/>
              <a:ext cx="2667000" cy="1997676"/>
            </a:xfrm>
            <a:prstGeom prst="rect">
              <a:avLst/>
            </a:prstGeom>
          </p:spPr>
        </p:pic>
        <p:pic>
          <p:nvPicPr>
            <p:cNvPr id="24" name="Picture 23" descr="ABLshear.jpe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4343" y="4953000"/>
              <a:ext cx="3089657" cy="1752600"/>
            </a:xfrm>
            <a:prstGeom prst="rect">
              <a:avLst/>
            </a:prstGeom>
          </p:spPr>
        </p:pic>
        <p:pic>
          <p:nvPicPr>
            <p:cNvPr id="9" name="Picture 8" descr="MesoscaleD.jpe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00" y="2667000"/>
              <a:ext cx="3149600" cy="2362200"/>
            </a:xfrm>
            <a:prstGeom prst="rect">
              <a:avLst/>
            </a:prstGeom>
          </p:spPr>
        </p:pic>
      </p:grpSp>
      <p:pic>
        <p:nvPicPr>
          <p:cNvPr id="3" name="Picture 2" descr="WRF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r="78921"/>
          <a:stretch/>
        </p:blipFill>
        <p:spPr>
          <a:xfrm>
            <a:off x="3276600" y="2926964"/>
            <a:ext cx="2221992" cy="1416436"/>
          </a:xfrm>
          <a:prstGeom prst="rect">
            <a:avLst/>
          </a:prstGeom>
        </p:spPr>
      </p:pic>
      <p:pic>
        <p:nvPicPr>
          <p:cNvPr id="13" name="Picture 12" descr="ABLWiki.sv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08298"/>
            <a:ext cx="5791200" cy="3025902"/>
          </a:xfrm>
          <a:prstGeom prst="rect">
            <a:avLst/>
          </a:prstGeom>
        </p:spPr>
      </p:pic>
      <p:pic>
        <p:nvPicPr>
          <p:cNvPr id="4" name="Picture 3" descr="PuzzleCTransparentStep1.png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76400" y="0"/>
            <a:ext cx="58896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MULTISCALE MODELING CHALLENGE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168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0" y="373846"/>
            <a:ext cx="9144000" cy="6350804"/>
            <a:chOff x="0" y="373846"/>
            <a:chExt cx="9144000" cy="6350804"/>
          </a:xfrm>
        </p:grpSpPr>
        <p:pic>
          <p:nvPicPr>
            <p:cNvPr id="19" name="Picture 18" descr="SynopticC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381000"/>
              <a:ext cx="4626428" cy="2590800"/>
            </a:xfrm>
            <a:prstGeom prst="rect">
              <a:avLst/>
            </a:prstGeom>
          </p:spPr>
        </p:pic>
        <p:pic>
          <p:nvPicPr>
            <p:cNvPr id="21" name="Picture 20" descr="SynopticE.jpe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373846"/>
              <a:ext cx="3962400" cy="2597954"/>
            </a:xfrm>
            <a:prstGeom prst="rect">
              <a:avLst/>
            </a:prstGeom>
          </p:spPr>
        </p:pic>
        <p:pic>
          <p:nvPicPr>
            <p:cNvPr id="12" name="Picture 11" descr="MesoscaleA.jpe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24" y="2674357"/>
              <a:ext cx="3707176" cy="2030994"/>
            </a:xfrm>
            <a:prstGeom prst="rect">
              <a:avLst/>
            </a:prstGeom>
          </p:spPr>
        </p:pic>
        <p:pic>
          <p:nvPicPr>
            <p:cNvPr id="23" name="Picture 22" descr="ABLturbines.jpe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26974"/>
              <a:ext cx="2667000" cy="1997676"/>
            </a:xfrm>
            <a:prstGeom prst="rect">
              <a:avLst/>
            </a:prstGeom>
          </p:spPr>
        </p:pic>
        <p:pic>
          <p:nvPicPr>
            <p:cNvPr id="24" name="Picture 23" descr="ABLshear.jpe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4343" y="4953000"/>
              <a:ext cx="3089657" cy="1752600"/>
            </a:xfrm>
            <a:prstGeom prst="rect">
              <a:avLst/>
            </a:prstGeom>
          </p:spPr>
        </p:pic>
        <p:pic>
          <p:nvPicPr>
            <p:cNvPr id="9" name="Picture 8" descr="MesoscaleD.jpe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00" y="2667000"/>
              <a:ext cx="3149600" cy="2362200"/>
            </a:xfrm>
            <a:prstGeom prst="rect">
              <a:avLst/>
            </a:prstGeom>
          </p:spPr>
        </p:pic>
      </p:grpSp>
      <p:pic>
        <p:nvPicPr>
          <p:cNvPr id="3" name="Picture 2" descr="WRF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r="78921"/>
          <a:stretch/>
        </p:blipFill>
        <p:spPr>
          <a:xfrm>
            <a:off x="3276600" y="2926964"/>
            <a:ext cx="2221992" cy="1416436"/>
          </a:xfrm>
          <a:prstGeom prst="rect">
            <a:avLst/>
          </a:prstGeom>
        </p:spPr>
      </p:pic>
      <p:pic>
        <p:nvPicPr>
          <p:cNvPr id="13" name="Picture 12" descr="ABLWiki.sv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08298"/>
            <a:ext cx="5791200" cy="3025902"/>
          </a:xfrm>
          <a:prstGeom prst="rect">
            <a:avLst/>
          </a:prstGeom>
        </p:spPr>
      </p:pic>
      <p:pic>
        <p:nvPicPr>
          <p:cNvPr id="4" name="Picture 3" descr="PuzzleCTransparentStep2.png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76400" y="0"/>
            <a:ext cx="58896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MULTISCALE MODELING CHALLENGE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18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0" y="373846"/>
            <a:ext cx="9144000" cy="6350804"/>
            <a:chOff x="0" y="373846"/>
            <a:chExt cx="9144000" cy="6350804"/>
          </a:xfrm>
        </p:grpSpPr>
        <p:pic>
          <p:nvPicPr>
            <p:cNvPr id="19" name="Picture 18" descr="SynopticC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381000"/>
              <a:ext cx="4626428" cy="2590800"/>
            </a:xfrm>
            <a:prstGeom prst="rect">
              <a:avLst/>
            </a:prstGeom>
          </p:spPr>
        </p:pic>
        <p:pic>
          <p:nvPicPr>
            <p:cNvPr id="21" name="Picture 20" descr="SynopticE.jpe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373846"/>
              <a:ext cx="3962400" cy="2597954"/>
            </a:xfrm>
            <a:prstGeom prst="rect">
              <a:avLst/>
            </a:prstGeom>
          </p:spPr>
        </p:pic>
        <p:pic>
          <p:nvPicPr>
            <p:cNvPr id="12" name="Picture 11" descr="MesoscaleA.jpe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24" y="2674357"/>
              <a:ext cx="3707176" cy="2030994"/>
            </a:xfrm>
            <a:prstGeom prst="rect">
              <a:avLst/>
            </a:prstGeom>
          </p:spPr>
        </p:pic>
        <p:pic>
          <p:nvPicPr>
            <p:cNvPr id="23" name="Picture 22" descr="ABLturbines.jpe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26974"/>
              <a:ext cx="2667000" cy="1997676"/>
            </a:xfrm>
            <a:prstGeom prst="rect">
              <a:avLst/>
            </a:prstGeom>
          </p:spPr>
        </p:pic>
        <p:pic>
          <p:nvPicPr>
            <p:cNvPr id="24" name="Picture 23" descr="ABLshear.jpe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4343" y="4953000"/>
              <a:ext cx="3089657" cy="1752600"/>
            </a:xfrm>
            <a:prstGeom prst="rect">
              <a:avLst/>
            </a:prstGeom>
          </p:spPr>
        </p:pic>
        <p:pic>
          <p:nvPicPr>
            <p:cNvPr id="9" name="Picture 8" descr="MesoscaleD.jpe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00" y="2667000"/>
              <a:ext cx="3149600" cy="2362200"/>
            </a:xfrm>
            <a:prstGeom prst="rect">
              <a:avLst/>
            </a:prstGeom>
          </p:spPr>
        </p:pic>
      </p:grpSp>
      <p:pic>
        <p:nvPicPr>
          <p:cNvPr id="3" name="Picture 2" descr="WRF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r="78921"/>
          <a:stretch/>
        </p:blipFill>
        <p:spPr>
          <a:xfrm>
            <a:off x="3276600" y="2926964"/>
            <a:ext cx="2221992" cy="1416436"/>
          </a:xfrm>
          <a:prstGeom prst="rect">
            <a:avLst/>
          </a:prstGeom>
        </p:spPr>
      </p:pic>
      <p:pic>
        <p:nvPicPr>
          <p:cNvPr id="14" name="Picture 13" descr="ABLWiki.sv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08298"/>
            <a:ext cx="5791200" cy="3025902"/>
          </a:xfrm>
          <a:prstGeom prst="rect">
            <a:avLst/>
          </a:prstGeom>
        </p:spPr>
      </p:pic>
      <p:pic>
        <p:nvPicPr>
          <p:cNvPr id="5" name="Picture 4" descr="PuzzleCTransparentStep3.png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76400" y="0"/>
            <a:ext cx="58896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MULTISCALE MODELING CHALLENGE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62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0" y="373846"/>
            <a:ext cx="9144000" cy="6350804"/>
            <a:chOff x="0" y="373846"/>
            <a:chExt cx="9144000" cy="6350804"/>
          </a:xfrm>
        </p:grpSpPr>
        <p:pic>
          <p:nvPicPr>
            <p:cNvPr id="19" name="Picture 18" descr="SynopticC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381000"/>
              <a:ext cx="4626428" cy="2590800"/>
            </a:xfrm>
            <a:prstGeom prst="rect">
              <a:avLst/>
            </a:prstGeom>
          </p:spPr>
        </p:pic>
        <p:pic>
          <p:nvPicPr>
            <p:cNvPr id="21" name="Picture 20" descr="SynopticE.jpe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373846"/>
              <a:ext cx="3962400" cy="2597954"/>
            </a:xfrm>
            <a:prstGeom prst="rect">
              <a:avLst/>
            </a:prstGeom>
          </p:spPr>
        </p:pic>
        <p:pic>
          <p:nvPicPr>
            <p:cNvPr id="12" name="Picture 11" descr="MesoscaleA.jpe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24" y="2674357"/>
              <a:ext cx="3707176" cy="2030994"/>
            </a:xfrm>
            <a:prstGeom prst="rect">
              <a:avLst/>
            </a:prstGeom>
          </p:spPr>
        </p:pic>
        <p:pic>
          <p:nvPicPr>
            <p:cNvPr id="23" name="Picture 22" descr="ABLturbines.jpe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26974"/>
              <a:ext cx="2667000" cy="1997676"/>
            </a:xfrm>
            <a:prstGeom prst="rect">
              <a:avLst/>
            </a:prstGeom>
          </p:spPr>
        </p:pic>
        <p:pic>
          <p:nvPicPr>
            <p:cNvPr id="24" name="Picture 23" descr="ABLshear.jpe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4343" y="4953000"/>
              <a:ext cx="3089657" cy="1752600"/>
            </a:xfrm>
            <a:prstGeom prst="rect">
              <a:avLst/>
            </a:prstGeom>
          </p:spPr>
        </p:pic>
        <p:pic>
          <p:nvPicPr>
            <p:cNvPr id="9" name="Picture 8" descr="MesoscaleD.jpe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00" y="2667000"/>
              <a:ext cx="3149600" cy="2362200"/>
            </a:xfrm>
            <a:prstGeom prst="rect">
              <a:avLst/>
            </a:prstGeom>
          </p:spPr>
        </p:pic>
      </p:grpSp>
      <p:pic>
        <p:nvPicPr>
          <p:cNvPr id="3" name="Picture 2" descr="WRF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r="78921"/>
          <a:stretch/>
        </p:blipFill>
        <p:spPr>
          <a:xfrm>
            <a:off x="3276600" y="2926964"/>
            <a:ext cx="2221992" cy="1416436"/>
          </a:xfrm>
          <a:prstGeom prst="rect">
            <a:avLst/>
          </a:prstGeom>
        </p:spPr>
      </p:pic>
      <p:pic>
        <p:nvPicPr>
          <p:cNvPr id="14" name="Picture 13" descr="ABLWiki.sv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08298"/>
            <a:ext cx="5791200" cy="3025902"/>
          </a:xfrm>
          <a:prstGeom prst="rect">
            <a:avLst/>
          </a:prstGeom>
        </p:spPr>
      </p:pic>
      <p:pic>
        <p:nvPicPr>
          <p:cNvPr id="5" name="Picture 4" descr="PuzzleCTransparentStep4.png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76400" y="0"/>
            <a:ext cx="58896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MULTISCALE MODELING CHALLENGE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104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0" y="373846"/>
            <a:ext cx="9144000" cy="6350804"/>
            <a:chOff x="0" y="373846"/>
            <a:chExt cx="9144000" cy="6350804"/>
          </a:xfrm>
        </p:grpSpPr>
        <p:pic>
          <p:nvPicPr>
            <p:cNvPr id="19" name="Picture 18" descr="SynopticC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381000"/>
              <a:ext cx="4626428" cy="2590800"/>
            </a:xfrm>
            <a:prstGeom prst="rect">
              <a:avLst/>
            </a:prstGeom>
          </p:spPr>
        </p:pic>
        <p:pic>
          <p:nvPicPr>
            <p:cNvPr id="21" name="Picture 20" descr="SynopticE.jpe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373846"/>
              <a:ext cx="3962400" cy="2597954"/>
            </a:xfrm>
            <a:prstGeom prst="rect">
              <a:avLst/>
            </a:prstGeom>
          </p:spPr>
        </p:pic>
        <p:pic>
          <p:nvPicPr>
            <p:cNvPr id="12" name="Picture 11" descr="MesoscaleA.jpe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24" y="2674357"/>
              <a:ext cx="3707176" cy="2030994"/>
            </a:xfrm>
            <a:prstGeom prst="rect">
              <a:avLst/>
            </a:prstGeom>
          </p:spPr>
        </p:pic>
        <p:pic>
          <p:nvPicPr>
            <p:cNvPr id="23" name="Picture 22" descr="ABLturbines.jpe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26974"/>
              <a:ext cx="2667000" cy="1997676"/>
            </a:xfrm>
            <a:prstGeom prst="rect">
              <a:avLst/>
            </a:prstGeom>
          </p:spPr>
        </p:pic>
        <p:pic>
          <p:nvPicPr>
            <p:cNvPr id="24" name="Picture 23" descr="ABLshear.jpe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4343" y="4953000"/>
              <a:ext cx="3089657" cy="1752600"/>
            </a:xfrm>
            <a:prstGeom prst="rect">
              <a:avLst/>
            </a:prstGeom>
          </p:spPr>
        </p:pic>
        <p:pic>
          <p:nvPicPr>
            <p:cNvPr id="9" name="Picture 8" descr="MesoscaleD.jpe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00" y="2667000"/>
              <a:ext cx="3149600" cy="2362200"/>
            </a:xfrm>
            <a:prstGeom prst="rect">
              <a:avLst/>
            </a:prstGeom>
          </p:spPr>
        </p:pic>
      </p:grpSp>
      <p:pic>
        <p:nvPicPr>
          <p:cNvPr id="3" name="Picture 2" descr="WRF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r="78921"/>
          <a:stretch/>
        </p:blipFill>
        <p:spPr>
          <a:xfrm>
            <a:off x="3276600" y="2926964"/>
            <a:ext cx="2221992" cy="1416436"/>
          </a:xfrm>
          <a:prstGeom prst="rect">
            <a:avLst/>
          </a:prstGeom>
        </p:spPr>
      </p:pic>
      <p:pic>
        <p:nvPicPr>
          <p:cNvPr id="13" name="Picture 12" descr="ABLWiki.sv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08298"/>
            <a:ext cx="5791200" cy="3025902"/>
          </a:xfrm>
          <a:prstGeom prst="rect">
            <a:avLst/>
          </a:prstGeom>
        </p:spPr>
      </p:pic>
      <p:pic>
        <p:nvPicPr>
          <p:cNvPr id="4" name="Picture 3" descr="PuzzleCTransparentStep6.png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76400" y="0"/>
            <a:ext cx="58896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MULTISCALE MODELING CHALLENGE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32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0" y="373846"/>
            <a:ext cx="9144000" cy="6350804"/>
            <a:chOff x="0" y="373846"/>
            <a:chExt cx="9144000" cy="6350804"/>
          </a:xfrm>
        </p:grpSpPr>
        <p:pic>
          <p:nvPicPr>
            <p:cNvPr id="19" name="Picture 18" descr="SynopticC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381000"/>
              <a:ext cx="4626428" cy="2590800"/>
            </a:xfrm>
            <a:prstGeom prst="rect">
              <a:avLst/>
            </a:prstGeom>
          </p:spPr>
        </p:pic>
        <p:pic>
          <p:nvPicPr>
            <p:cNvPr id="21" name="Picture 20" descr="SynopticE.jpe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373846"/>
              <a:ext cx="3962400" cy="2597954"/>
            </a:xfrm>
            <a:prstGeom prst="rect">
              <a:avLst/>
            </a:prstGeom>
          </p:spPr>
        </p:pic>
        <p:pic>
          <p:nvPicPr>
            <p:cNvPr id="12" name="Picture 11" descr="MesoscaleA.jpe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24" y="2674357"/>
              <a:ext cx="3707176" cy="2030994"/>
            </a:xfrm>
            <a:prstGeom prst="rect">
              <a:avLst/>
            </a:prstGeom>
          </p:spPr>
        </p:pic>
        <p:pic>
          <p:nvPicPr>
            <p:cNvPr id="23" name="Picture 22" descr="ABLturbines.jpe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26974"/>
              <a:ext cx="2667000" cy="1997676"/>
            </a:xfrm>
            <a:prstGeom prst="rect">
              <a:avLst/>
            </a:prstGeom>
          </p:spPr>
        </p:pic>
        <p:pic>
          <p:nvPicPr>
            <p:cNvPr id="24" name="Picture 23" descr="ABLshear.jpe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4343" y="4953000"/>
              <a:ext cx="3089657" cy="1752600"/>
            </a:xfrm>
            <a:prstGeom prst="rect">
              <a:avLst/>
            </a:prstGeom>
          </p:spPr>
        </p:pic>
        <p:pic>
          <p:nvPicPr>
            <p:cNvPr id="9" name="Picture 8" descr="MesoscaleD.jpe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00" y="2667000"/>
              <a:ext cx="3149600" cy="2362200"/>
            </a:xfrm>
            <a:prstGeom prst="rect">
              <a:avLst/>
            </a:prstGeom>
          </p:spPr>
        </p:pic>
      </p:grpSp>
      <p:pic>
        <p:nvPicPr>
          <p:cNvPr id="3" name="Picture 2" descr="WRF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r="78921"/>
          <a:stretch/>
        </p:blipFill>
        <p:spPr>
          <a:xfrm>
            <a:off x="3276600" y="2926964"/>
            <a:ext cx="2221992" cy="1416436"/>
          </a:xfrm>
          <a:prstGeom prst="rect">
            <a:avLst/>
          </a:prstGeom>
        </p:spPr>
      </p:pic>
      <p:pic>
        <p:nvPicPr>
          <p:cNvPr id="13" name="Picture 12" descr="ABLWiki.sv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08298"/>
            <a:ext cx="5791200" cy="3025902"/>
          </a:xfrm>
          <a:prstGeom prst="rect">
            <a:avLst/>
          </a:prstGeom>
        </p:spPr>
      </p:pic>
      <p:pic>
        <p:nvPicPr>
          <p:cNvPr id="4" name="Picture 3" descr="PuzzleCTransparentStep7.png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76400" y="0"/>
            <a:ext cx="58896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MULTISCALE MODELING CHALLENGE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262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car_PPtempl7.jpg                                              000137B2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0" y="373846"/>
            <a:ext cx="9144000" cy="6350804"/>
            <a:chOff x="0" y="373846"/>
            <a:chExt cx="9144000" cy="6350804"/>
          </a:xfrm>
        </p:grpSpPr>
        <p:pic>
          <p:nvPicPr>
            <p:cNvPr id="19" name="Picture 18" descr="SynopticC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381000"/>
              <a:ext cx="4626428" cy="2590800"/>
            </a:xfrm>
            <a:prstGeom prst="rect">
              <a:avLst/>
            </a:prstGeom>
          </p:spPr>
        </p:pic>
        <p:pic>
          <p:nvPicPr>
            <p:cNvPr id="21" name="Picture 20" descr="SynopticE.jpe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373846"/>
              <a:ext cx="3962400" cy="2597954"/>
            </a:xfrm>
            <a:prstGeom prst="rect">
              <a:avLst/>
            </a:prstGeom>
          </p:spPr>
        </p:pic>
        <p:pic>
          <p:nvPicPr>
            <p:cNvPr id="12" name="Picture 11" descr="MesoscaleA.jpe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24" y="2674357"/>
              <a:ext cx="3707176" cy="2030994"/>
            </a:xfrm>
            <a:prstGeom prst="rect">
              <a:avLst/>
            </a:prstGeom>
          </p:spPr>
        </p:pic>
        <p:pic>
          <p:nvPicPr>
            <p:cNvPr id="23" name="Picture 22" descr="ABLturbines.jpe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726974"/>
              <a:ext cx="2667000" cy="1997676"/>
            </a:xfrm>
            <a:prstGeom prst="rect">
              <a:avLst/>
            </a:prstGeom>
          </p:spPr>
        </p:pic>
        <p:pic>
          <p:nvPicPr>
            <p:cNvPr id="24" name="Picture 23" descr="ABLshear.jpe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4343" y="4953000"/>
              <a:ext cx="3089657" cy="1752600"/>
            </a:xfrm>
            <a:prstGeom prst="rect">
              <a:avLst/>
            </a:prstGeom>
          </p:spPr>
        </p:pic>
        <p:pic>
          <p:nvPicPr>
            <p:cNvPr id="9" name="Picture 8" descr="MesoscaleD.jpe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00" y="2667000"/>
              <a:ext cx="3149600" cy="2362200"/>
            </a:xfrm>
            <a:prstGeom prst="rect">
              <a:avLst/>
            </a:prstGeom>
          </p:spPr>
        </p:pic>
      </p:grpSp>
      <p:pic>
        <p:nvPicPr>
          <p:cNvPr id="3" name="Picture 2" descr="WRF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r="78921"/>
          <a:stretch/>
        </p:blipFill>
        <p:spPr>
          <a:xfrm>
            <a:off x="3276600" y="2926964"/>
            <a:ext cx="2221992" cy="1416436"/>
          </a:xfrm>
          <a:prstGeom prst="rect">
            <a:avLst/>
          </a:prstGeom>
        </p:spPr>
      </p:pic>
      <p:pic>
        <p:nvPicPr>
          <p:cNvPr id="13" name="Picture 12" descr="ABLWiki.svg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908298"/>
            <a:ext cx="5791200" cy="3025902"/>
          </a:xfrm>
          <a:prstGeom prst="rect">
            <a:avLst/>
          </a:prstGeom>
        </p:spPr>
      </p:pic>
      <p:pic>
        <p:nvPicPr>
          <p:cNvPr id="4" name="Picture 3" descr="PuzzleCTransparentStep8.png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76400" y="0"/>
            <a:ext cx="58896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MULTISCALE MODELING CHALLENGE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7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52400"/>
            <a:ext cx="5794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Why are Scale Interactions Important? </a:t>
            </a:r>
          </a:p>
        </p:txBody>
      </p:sp>
      <p:pic>
        <p:nvPicPr>
          <p:cNvPr id="2" name="Picture 1" descr="FlagstaffFir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413396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98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agstaffF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56" y="863600"/>
            <a:ext cx="5987143" cy="447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152400"/>
            <a:ext cx="5794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Why are Scale Interactions Important? </a:t>
            </a:r>
          </a:p>
        </p:txBody>
      </p:sp>
      <p:pic>
        <p:nvPicPr>
          <p:cNvPr id="2" name="Picture 1" descr="FlagstaffFir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413396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53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agstaffF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56" y="863600"/>
            <a:ext cx="5987143" cy="447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152400"/>
            <a:ext cx="5794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Why are Scale Interactions Important? </a:t>
            </a:r>
          </a:p>
        </p:txBody>
      </p:sp>
      <p:pic>
        <p:nvPicPr>
          <p:cNvPr id="2" name="Picture 1" descr="FlagstaffFir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4133964" cy="2286000"/>
          </a:xfrm>
          <a:prstGeom prst="rect">
            <a:avLst/>
          </a:prstGeom>
        </p:spPr>
      </p:pic>
      <p:pic>
        <p:nvPicPr>
          <p:cNvPr id="5" name="Picture 4" descr="FlagstaffFire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208076"/>
            <a:ext cx="3962400" cy="26367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54864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Atmospheric Flows Span a Wide Range of Scales.</a:t>
            </a:r>
            <a:endParaRPr lang="en-US" b="1" dirty="0">
              <a:solidFill>
                <a:srgbClr val="00009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058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785878"/>
            <a:ext cx="7543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n-lt"/>
              </a:rPr>
              <a:t>Intel’s Many Integrated Core (MIC) CPU (50 cores)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n-lt"/>
              </a:rPr>
              <a:t>GPUs (</a:t>
            </a:r>
            <a:r>
              <a:rPr lang="en-US" sz="2000" dirty="0" err="1" smtClean="0">
                <a:latin typeface="+mn-lt"/>
              </a:rPr>
              <a:t>Nvidia</a:t>
            </a:r>
            <a:r>
              <a:rPr lang="en-US" sz="2000" dirty="0" smtClean="0">
                <a:latin typeface="+mn-lt"/>
              </a:rPr>
              <a:t> Fermi)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n-lt"/>
              </a:rPr>
              <a:t>Both platforms achieve ~1000 GF/s peak performance</a:t>
            </a:r>
            <a:endParaRPr lang="en-US" sz="2000" dirty="0">
              <a:latin typeface="+mn-lt"/>
            </a:endParaRPr>
          </a:p>
          <a:p>
            <a:pPr marL="342900" indent="-342900">
              <a:buFont typeface="Arial"/>
              <a:buChar char="•"/>
            </a:pPr>
            <a:endParaRPr lang="en-US" sz="2000" dirty="0" smtClean="0">
              <a:latin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n-lt"/>
              </a:rPr>
              <a:t>WRF is being tested on Intel MIC CPU (John </a:t>
            </a:r>
            <a:r>
              <a:rPr lang="en-US" sz="2000" dirty="0" err="1" smtClean="0">
                <a:latin typeface="+mn-lt"/>
              </a:rPr>
              <a:t>Michalakes</a:t>
            </a:r>
            <a:r>
              <a:rPr lang="en-US" sz="2000" dirty="0" smtClean="0">
                <a:latin typeface="+mn-lt"/>
              </a:rPr>
              <a:t>, 13</a:t>
            </a:r>
            <a:r>
              <a:rPr lang="en-US" sz="2000" baseline="30000" dirty="0" smtClean="0">
                <a:latin typeface="+mn-lt"/>
              </a:rPr>
              <a:t>th</a:t>
            </a:r>
            <a:r>
              <a:rPr lang="en-US" sz="2000" dirty="0" smtClean="0">
                <a:latin typeface="+mn-lt"/>
              </a:rPr>
              <a:t> Annual WRF Users’ Workshop)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n-lt"/>
              </a:rPr>
              <a:t>Multi GPU HPC enabled LES of a flow over entire Netherlands (~4000x4000x100 grid cells, Jerome </a:t>
            </a:r>
            <a:r>
              <a:rPr lang="en-US" sz="2000" dirty="0" err="1" smtClean="0">
                <a:latin typeface="+mn-lt"/>
              </a:rPr>
              <a:t>Schalkwijk</a:t>
            </a:r>
            <a:r>
              <a:rPr lang="en-US" sz="2000" dirty="0" smtClean="0">
                <a:latin typeface="+mn-lt"/>
              </a:rPr>
              <a:t> et al., 20</a:t>
            </a:r>
            <a:r>
              <a:rPr lang="en-US" sz="2000" baseline="30000" dirty="0" smtClean="0">
                <a:latin typeface="+mn-lt"/>
              </a:rPr>
              <a:t>th</a:t>
            </a:r>
            <a:r>
              <a:rPr lang="en-US" sz="2000" dirty="0" smtClean="0">
                <a:latin typeface="+mn-lt"/>
              </a:rPr>
              <a:t> Symposium on Boundary Layers and Turbulence)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147935"/>
            <a:ext cx="5160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Why </a:t>
            </a:r>
            <a:r>
              <a:rPr lang="en-US" b="1" dirty="0" err="1" smtClean="0">
                <a:solidFill>
                  <a:srgbClr val="000090"/>
                </a:solidFill>
                <a:latin typeface="+mj-lt"/>
              </a:rPr>
              <a:t>Multiscale</a:t>
            </a:r>
            <a:r>
              <a:rPr lang="en-US" b="1" dirty="0" smtClean="0">
                <a:solidFill>
                  <a:srgbClr val="000090"/>
                </a:solidFill>
                <a:latin typeface="+mj-lt"/>
              </a:rPr>
              <a:t> Simulations Now?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38200"/>
            <a:ext cx="594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High performance </a:t>
            </a:r>
            <a:r>
              <a:rPr lang="en-US" b="1" dirty="0">
                <a:latin typeface="+mj-lt"/>
              </a:rPr>
              <a:t>c</a:t>
            </a:r>
            <a:r>
              <a:rPr lang="en-US" b="1" dirty="0" smtClean="0">
                <a:latin typeface="+mj-lt"/>
              </a:rPr>
              <a:t>omputing </a:t>
            </a:r>
            <a:r>
              <a:rPr lang="en-US" b="1" dirty="0">
                <a:latin typeface="+mj-lt"/>
              </a:rPr>
              <a:t>e</a:t>
            </a:r>
            <a:r>
              <a:rPr lang="en-US" b="1" dirty="0" smtClean="0">
                <a:latin typeface="+mj-lt"/>
              </a:rPr>
              <a:t>nables </a:t>
            </a:r>
            <a:r>
              <a:rPr lang="en-US" b="1" dirty="0" err="1">
                <a:latin typeface="+mj-lt"/>
              </a:rPr>
              <a:t>m</a:t>
            </a:r>
            <a:r>
              <a:rPr lang="en-US" b="1" dirty="0" err="1" smtClean="0">
                <a:latin typeface="+mj-lt"/>
              </a:rPr>
              <a:t>ultiscale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>
                <a:latin typeface="+mj-lt"/>
              </a:rPr>
              <a:t>s</a:t>
            </a:r>
            <a:r>
              <a:rPr lang="en-US" b="1" dirty="0" smtClean="0">
                <a:latin typeface="+mj-lt"/>
              </a:rPr>
              <a:t>imulations</a:t>
            </a:r>
            <a:endParaRPr lang="en-US" b="1" dirty="0">
              <a:latin typeface="+mj-lt"/>
            </a:endParaRPr>
          </a:p>
        </p:txBody>
      </p:sp>
      <p:pic>
        <p:nvPicPr>
          <p:cNvPr id="6" name="Picture 5" descr="IntelMIC50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597" y="1168182"/>
            <a:ext cx="1826202" cy="2489418"/>
          </a:xfrm>
          <a:prstGeom prst="rect">
            <a:avLst/>
          </a:prstGeom>
        </p:spPr>
      </p:pic>
      <p:pic>
        <p:nvPicPr>
          <p:cNvPr id="7" name="Picture 6" descr="Yellowstone_MG_301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83" b="4539"/>
          <a:stretch/>
        </p:blipFill>
        <p:spPr>
          <a:xfrm>
            <a:off x="762000" y="4724400"/>
            <a:ext cx="5486400" cy="1828800"/>
          </a:xfrm>
          <a:prstGeom prst="rect">
            <a:avLst/>
          </a:prstGeom>
        </p:spPr>
      </p:pic>
      <p:pic>
        <p:nvPicPr>
          <p:cNvPr id="8" name="Picture 7" descr="NvidiaFerm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495800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82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908514780"/>
              </p:ext>
            </p:extLst>
          </p:nvPr>
        </p:nvGraphicFramePr>
        <p:xfrm>
          <a:off x="762000" y="1066800"/>
          <a:ext cx="8077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71737" y="6172200"/>
            <a:ext cx="3158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Adapted from </a:t>
            </a:r>
            <a:r>
              <a:rPr lang="en-US" sz="2000" b="1" dirty="0" err="1" smtClean="0">
                <a:latin typeface="+mn-lt"/>
              </a:rPr>
              <a:t>Wyngaard</a:t>
            </a:r>
            <a:endParaRPr lang="en-US" sz="2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4400" y="5638800"/>
            <a:ext cx="778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Time</a:t>
            </a:r>
            <a:endParaRPr lang="en-US" sz="20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499014" y="3089814"/>
            <a:ext cx="2464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Grid-Cell Size [km]</a:t>
            </a:r>
            <a:endParaRPr lang="en-US" sz="2000" b="1" dirty="0"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2724912" y="1752600"/>
            <a:ext cx="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505200" y="1828800"/>
            <a:ext cx="0" cy="533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4267200" y="2057400"/>
            <a:ext cx="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5797296" y="2590800"/>
            <a:ext cx="15240" cy="838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5029200" y="2322576"/>
            <a:ext cx="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2724912" y="3124200"/>
            <a:ext cx="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3483864" y="3276600"/>
            <a:ext cx="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4267200" y="3200400"/>
            <a:ext cx="0" cy="76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5029200" y="3200400"/>
            <a:ext cx="18288" cy="76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5791200" y="3276600"/>
            <a:ext cx="33528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Title 1"/>
          <p:cNvSpPr txBox="1">
            <a:spLocks/>
          </p:cNvSpPr>
          <p:nvPr/>
        </p:nvSpPr>
        <p:spPr>
          <a:xfrm>
            <a:off x="0" y="0"/>
            <a:ext cx="8229600" cy="9144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9pPr>
          </a:lstStyle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Gap Between Grid-Cell Size in </a:t>
            </a:r>
            <a:r>
              <a:rPr lang="en-US" sz="2400" b="1" dirty="0" err="1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Mesoscale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 and </a:t>
            </a:r>
            <a:r>
              <a:rPr lang="en-US" sz="2400" b="1" dirty="0" err="1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Microscale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 Simulations is Diminishing</a:t>
            </a:r>
            <a:endParaRPr lang="en-US" sz="2400" b="1" dirty="0">
              <a:solidFill>
                <a:srgbClr val="00009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182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09600"/>
            <a:ext cx="7772400" cy="55965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8600" y="6153090"/>
            <a:ext cx="51161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+mn-lt"/>
              </a:rPr>
              <a:t>Moeng</a:t>
            </a:r>
            <a:r>
              <a:rPr lang="en-US" sz="2000" b="1" dirty="0" smtClean="0">
                <a:latin typeface="+mn-lt"/>
              </a:rPr>
              <a:t>, 2011, 12</a:t>
            </a:r>
            <a:r>
              <a:rPr lang="en-US" sz="2000" b="1" baseline="30000" dirty="0" smtClean="0">
                <a:latin typeface="+mn-lt"/>
              </a:rPr>
              <a:t>th</a:t>
            </a:r>
            <a:r>
              <a:rPr lang="en-US" sz="2000" b="1" dirty="0" smtClean="0">
                <a:latin typeface="+mn-lt"/>
              </a:rPr>
              <a:t> WRF Users’ </a:t>
            </a:r>
            <a:r>
              <a:rPr lang="en-US" sz="2000" b="1" dirty="0" err="1" smtClean="0">
                <a:latin typeface="+mn-lt"/>
              </a:rPr>
              <a:t>Wrokshop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111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yngaardTerraIncognit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55974"/>
            <a:ext cx="7391400" cy="56081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1000" y="0"/>
            <a:ext cx="8229600" cy="9144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9pPr>
          </a:lstStyle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Gap Between </a:t>
            </a:r>
            <a:r>
              <a:rPr lang="en-US" sz="2400" b="1" dirty="0" err="1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Mesoscales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 and </a:t>
            </a:r>
            <a:r>
              <a:rPr lang="en-US" sz="2400" b="1" dirty="0" err="1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Microscales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 is </a:t>
            </a:r>
            <a:r>
              <a:rPr lang="en-US" sz="2400" b="1" dirty="0" err="1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Wyngaard’s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 “Terra Incognita”</a:t>
            </a:r>
            <a:endParaRPr lang="en-US" sz="2400" b="1" dirty="0">
              <a:solidFill>
                <a:srgbClr val="00009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6153090"/>
            <a:ext cx="3801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Adapted from </a:t>
            </a:r>
            <a:r>
              <a:rPr lang="en-US" sz="2000" b="1" dirty="0" err="1" smtClean="0">
                <a:latin typeface="+mn-lt"/>
              </a:rPr>
              <a:t>Wyngaard</a:t>
            </a:r>
            <a:r>
              <a:rPr lang="en-US" sz="2000" b="1" dirty="0" smtClean="0">
                <a:latin typeface="+mn-lt"/>
              </a:rPr>
              <a:t> 2004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1702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57200" y="914400"/>
            <a:ext cx="7391400" cy="4953000"/>
            <a:chOff x="3048000" y="685800"/>
            <a:chExt cx="7554913" cy="4953000"/>
          </a:xfrm>
        </p:grpSpPr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40"/>
            <a:stretch>
              <a:fillRect/>
            </a:stretch>
          </p:blipFill>
          <p:spPr bwMode="auto">
            <a:xfrm>
              <a:off x="3048000" y="685800"/>
              <a:ext cx="7554913" cy="495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 rot="16200000">
              <a:off x="1627422" y="3072245"/>
              <a:ext cx="3301333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 smtClean="0">
                  <a:latin typeface="Helvetica" charset="0"/>
                </a:rPr>
                <a:t>Compensated Energy </a:t>
              </a:r>
              <a:r>
                <a:rPr lang="en-US" sz="1400" dirty="0">
                  <a:latin typeface="Helvetica" charset="0"/>
                </a:rPr>
                <a:t>Spectrum [m</a:t>
              </a:r>
              <a:r>
                <a:rPr lang="en-US" sz="1400" baseline="30000" dirty="0">
                  <a:latin typeface="Helvetica" charset="0"/>
                </a:rPr>
                <a:t>2</a:t>
              </a:r>
              <a:r>
                <a:rPr lang="en-US" sz="1400" dirty="0">
                  <a:latin typeface="Helvetica" charset="0"/>
                </a:rPr>
                <a:t>s</a:t>
              </a:r>
              <a:r>
                <a:rPr lang="en-US" sz="1400" baseline="30000" dirty="0">
                  <a:latin typeface="Helvetica" charset="0"/>
                </a:rPr>
                <a:t>-2</a:t>
              </a:r>
              <a:r>
                <a:rPr lang="en-US" sz="1400" dirty="0">
                  <a:latin typeface="Helvetica" charset="0"/>
                </a:rPr>
                <a:t>]</a:t>
              </a:r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3708400" y="1763713"/>
              <a:ext cx="571500" cy="295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>
                  <a:latin typeface="Helvetica" charset="0"/>
                </a:rPr>
                <a:t>4-day</a:t>
              </a: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4503738" y="2974975"/>
              <a:ext cx="10509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>
                  <a:latin typeface="Helvetica" charset="0"/>
                </a:rPr>
                <a:t>Semi-Diurnal</a:t>
              </a: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7251700" y="2408238"/>
              <a:ext cx="566738" cy="29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>
                  <a:latin typeface="Helvetica" charset="0"/>
                </a:rPr>
                <a:t>1 min</a:t>
              </a: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6492875" y="3579813"/>
              <a:ext cx="565150" cy="295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>
                  <a:latin typeface="Helvetica" charset="0"/>
                </a:rPr>
                <a:t>5 min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3124200" y="5029200"/>
              <a:ext cx="4953000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Helvetica" charset="0"/>
                </a:rPr>
                <a:t>                              Period of fluctuations (</a:t>
              </a:r>
              <a:r>
                <a:rPr lang="en-US" sz="1400" dirty="0" err="1">
                  <a:latin typeface="Helvetica" charset="0"/>
                </a:rPr>
                <a:t>hr</a:t>
              </a:r>
              <a:r>
                <a:rPr lang="en-US" sz="1400" dirty="0">
                  <a:latin typeface="Helvetica" charset="0"/>
                </a:rPr>
                <a:t>/cycle) </a:t>
              </a:r>
            </a:p>
            <a:p>
              <a:r>
                <a:rPr lang="en-US" sz="1400" dirty="0">
                  <a:latin typeface="Helvetica" charset="0"/>
                </a:rPr>
                <a:t>                                          </a:t>
              </a: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3532187" y="4691063"/>
              <a:ext cx="6907213" cy="230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900" dirty="0">
                  <a:latin typeface="Helvetica" charset="0"/>
                </a:rPr>
                <a:t>1000                          100                             10        5             2       1       0.5        0.2     0.1    0.05      0.02    0.01    5e-3      2e-3  1e-3</a:t>
              </a: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4094162" y="1182688"/>
              <a:ext cx="2230438" cy="3302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Helvetica" charset="0"/>
                </a:rPr>
                <a:t>| </a:t>
              </a:r>
              <a:r>
                <a:rPr lang="en-US" sz="1200">
                  <a:latin typeface="Helvetica" charset="0"/>
                  <a:sym typeface="Wingdings" charset="0"/>
                </a:rPr>
                <a:t> </a:t>
              </a:r>
              <a:r>
                <a:rPr lang="en-US" sz="1200">
                  <a:latin typeface="Helvetica" charset="0"/>
                </a:rPr>
                <a:t>Mesoscale Models </a:t>
              </a:r>
              <a:r>
                <a:rPr lang="en-US" sz="1200">
                  <a:latin typeface="Helvetica" charset="0"/>
                  <a:sym typeface="Wingdings" charset="0"/>
                </a:rPr>
                <a:t>|</a:t>
              </a:r>
              <a:endParaRPr lang="en-US" sz="1200">
                <a:latin typeface="Helvetica" charset="0"/>
              </a:endParaRP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7742237" y="1181100"/>
              <a:ext cx="2316163" cy="328613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Helvetica" charset="0"/>
                </a:rPr>
                <a:t>| </a:t>
              </a:r>
              <a:r>
                <a:rPr lang="en-US" sz="1200">
                  <a:latin typeface="Helvetica" charset="0"/>
                  <a:sym typeface="Wingdings" charset="0"/>
                </a:rPr>
                <a:t>      LES</a:t>
              </a:r>
              <a:r>
                <a:rPr lang="en-US" sz="1200">
                  <a:latin typeface="Helvetica" charset="0"/>
                </a:rPr>
                <a:t> Models        </a:t>
              </a:r>
              <a:r>
                <a:rPr lang="en-US" sz="1200">
                  <a:latin typeface="Helvetica" charset="0"/>
                  <a:sym typeface="Wingdings" charset="0"/>
                </a:rPr>
                <a:t>|</a:t>
              </a:r>
              <a:endParaRPr lang="en-US" sz="1200">
                <a:latin typeface="Helvetica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7315200" y="4876800"/>
              <a:ext cx="3200400" cy="553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 dirty="0">
                  <a:latin typeface="Helvetica" charset="0"/>
                </a:rPr>
                <a:t>Van der Hoven, 1957, </a:t>
              </a:r>
              <a:r>
                <a:rPr lang="en-US" sz="1000" b="1" i="1" dirty="0">
                  <a:latin typeface="Helvetica" charset="0"/>
                </a:rPr>
                <a:t>JAM,</a:t>
              </a:r>
              <a:r>
                <a:rPr lang="en-US" sz="1000" b="1" dirty="0">
                  <a:latin typeface="Helvetica" charset="0"/>
                </a:rPr>
                <a:t> based on data from</a:t>
              </a:r>
            </a:p>
            <a:p>
              <a:r>
                <a:rPr lang="en-US" sz="1000" b="1" dirty="0">
                  <a:latin typeface="Helvetica" charset="0"/>
                </a:rPr>
                <a:t>Brookhaven National Lab at 90-125m </a:t>
              </a:r>
              <a:r>
                <a:rPr lang="en-US" sz="1000" b="1" dirty="0" smtClean="0">
                  <a:latin typeface="Helvetica" charset="0"/>
                </a:rPr>
                <a:t>height</a:t>
              </a:r>
            </a:p>
            <a:p>
              <a:endParaRPr lang="en-US" sz="1000" b="1" dirty="0">
                <a:latin typeface="Helvetica" charset="0"/>
              </a:endParaRP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7859713" y="3319463"/>
              <a:ext cx="852487" cy="255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800">
                  <a:latin typeface="Helvetica" charset="0"/>
                </a:rPr>
                <a:t>Swell waves</a:t>
              </a:r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8181975" y="3589338"/>
              <a:ext cx="0" cy="298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0" y="152400"/>
            <a:ext cx="8229600" cy="9906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400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Atmospheric Boundary Layer Models are Often Based on the Assumption of Spectral Gap,…</a:t>
            </a:r>
            <a:br>
              <a:rPr lang="en-US" sz="2400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</a:br>
            <a:endParaRPr lang="en-US" sz="2400" dirty="0">
              <a:solidFill>
                <a:srgbClr val="00009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62000" y="5638800"/>
            <a:ext cx="7769225" cy="928687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800">
                <a:solidFill>
                  <a:srgbClr val="404040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000">
                <a:solidFill>
                  <a:srgbClr val="404040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latin typeface="Arial" charset="0"/>
                <a:ea typeface="ＭＳ Ｐゴシック" charset="0"/>
              </a:rPr>
              <a:t>Spectral gap between </a:t>
            </a:r>
            <a:r>
              <a:rPr lang="en-US" sz="2000" b="1" dirty="0" err="1" smtClean="0">
                <a:latin typeface="Arial" charset="0"/>
                <a:ea typeface="ＭＳ Ｐゴシック" charset="0"/>
              </a:rPr>
              <a:t>meso</a:t>
            </a:r>
            <a:r>
              <a:rPr lang="en-US" sz="2000" b="1" dirty="0" smtClean="0">
                <a:latin typeface="Arial" charset="0"/>
                <a:ea typeface="ＭＳ Ｐゴシック" charset="0"/>
              </a:rPr>
              <a:t> and micro scales of motion (based on Brookhaven costal observations)</a:t>
            </a:r>
            <a:endParaRPr lang="en-US" sz="2000" b="1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009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09600" y="1143000"/>
            <a:ext cx="8382000" cy="5257800"/>
            <a:chOff x="266702" y="819151"/>
            <a:chExt cx="8372090" cy="5632454"/>
          </a:xfrm>
        </p:grpSpPr>
        <p:pic>
          <p:nvPicPr>
            <p:cNvPr id="3" name="Picture 4" descr="spectrum_vdhov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3" t="13821" r="38646" b="1268"/>
            <a:stretch>
              <a:fillRect/>
            </a:stretch>
          </p:blipFill>
          <p:spPr bwMode="auto">
            <a:xfrm>
              <a:off x="2560638" y="2443163"/>
              <a:ext cx="6072187" cy="338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266702" y="819151"/>
              <a:ext cx="7435853" cy="5632454"/>
              <a:chOff x="436" y="462"/>
              <a:chExt cx="4684" cy="3548"/>
            </a:xfrm>
          </p:grpSpPr>
          <p:grpSp>
            <p:nvGrpSpPr>
              <p:cNvPr id="14" name="Group 6"/>
              <p:cNvGrpSpPr>
                <a:grpSpLocks/>
              </p:cNvGrpSpPr>
              <p:nvPr/>
            </p:nvGrpSpPr>
            <p:grpSpPr bwMode="auto">
              <a:xfrm>
                <a:off x="436" y="462"/>
                <a:ext cx="4684" cy="3548"/>
                <a:chOff x="436" y="462"/>
                <a:chExt cx="4684" cy="3548"/>
              </a:xfrm>
            </p:grpSpPr>
            <p:sp>
              <p:nvSpPr>
                <p:cNvPr id="37" name="Rectangle 7"/>
                <p:cNvSpPr>
                  <a:spLocks noChangeArrowheads="1"/>
                </p:cNvSpPr>
                <p:nvPr/>
              </p:nvSpPr>
              <p:spPr bwMode="auto">
                <a:xfrm>
                  <a:off x="2160" y="585"/>
                  <a:ext cx="0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endParaRPr lang="en-GB">
                    <a:latin typeface="Times New Roman" charset="0"/>
                  </a:endParaRPr>
                </a:p>
              </p:txBody>
            </p:sp>
            <p:sp>
              <p:nvSpPr>
                <p:cNvPr id="38" name="Line 8"/>
                <p:cNvSpPr>
                  <a:spLocks noChangeShapeType="1"/>
                </p:cNvSpPr>
                <p:nvPr/>
              </p:nvSpPr>
              <p:spPr bwMode="auto">
                <a:xfrm>
                  <a:off x="978" y="3459"/>
                  <a:ext cx="4116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978" y="340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846" y="3474"/>
                  <a:ext cx="280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>
                      <a:solidFill>
                        <a:srgbClr val="040003"/>
                      </a:solidFill>
                      <a:latin typeface="Times New Roman" charset="0"/>
                    </a:rPr>
                    <a:t>10000</a:t>
                  </a:r>
                  <a:endParaRPr lang="en-GB">
                    <a:latin typeface="Times New Roman" charset="0"/>
                  </a:endParaRPr>
                </a:p>
              </p:txBody>
            </p:sp>
            <p:sp>
              <p:nvSpPr>
                <p:cNvPr id="41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010" y="340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Rectangle 12"/>
                <p:cNvSpPr>
                  <a:spLocks noChangeArrowheads="1"/>
                </p:cNvSpPr>
                <p:nvPr/>
              </p:nvSpPr>
              <p:spPr bwMode="auto">
                <a:xfrm>
                  <a:off x="1902" y="3474"/>
                  <a:ext cx="224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>
                      <a:solidFill>
                        <a:srgbClr val="040003"/>
                      </a:solidFill>
                      <a:latin typeface="Times New Roman" charset="0"/>
                    </a:rPr>
                    <a:t>1000</a:t>
                  </a:r>
                  <a:endParaRPr lang="en-GB">
                    <a:latin typeface="Times New Roman" charset="0"/>
                  </a:endParaRPr>
                </a:p>
              </p:txBody>
            </p:sp>
            <p:sp>
              <p:nvSpPr>
                <p:cNvPr id="4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3036" y="340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2952" y="3474"/>
                  <a:ext cx="168" cy="13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>
                      <a:solidFill>
                        <a:srgbClr val="040003"/>
                      </a:solidFill>
                      <a:latin typeface="Times New Roman" charset="0"/>
                    </a:rPr>
                    <a:t>100</a:t>
                  </a:r>
                  <a:endParaRPr lang="en-GB">
                    <a:latin typeface="Times New Roman" charset="0"/>
                  </a:endParaRPr>
                </a:p>
              </p:txBody>
            </p:sp>
            <p:sp>
              <p:nvSpPr>
                <p:cNvPr id="45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062" y="340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Rectangle 16"/>
                <p:cNvSpPr>
                  <a:spLocks noChangeArrowheads="1"/>
                </p:cNvSpPr>
                <p:nvPr/>
              </p:nvSpPr>
              <p:spPr bwMode="auto">
                <a:xfrm>
                  <a:off x="4008" y="3474"/>
                  <a:ext cx="112" cy="13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>
                      <a:solidFill>
                        <a:srgbClr val="040003"/>
                      </a:solidFill>
                      <a:latin typeface="Times New Roman" charset="0"/>
                    </a:rPr>
                    <a:t>10</a:t>
                  </a:r>
                  <a:endParaRPr lang="en-GB">
                    <a:latin typeface="Times New Roman" charset="0"/>
                  </a:endParaRPr>
                </a:p>
              </p:txBody>
            </p:sp>
            <p:sp>
              <p:nvSpPr>
                <p:cNvPr id="47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5094" y="340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Rectangle 18"/>
                <p:cNvSpPr>
                  <a:spLocks noChangeArrowheads="1"/>
                </p:cNvSpPr>
                <p:nvPr/>
              </p:nvSpPr>
              <p:spPr bwMode="auto">
                <a:xfrm>
                  <a:off x="5064" y="3501"/>
                  <a:ext cx="56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>
                      <a:solidFill>
                        <a:srgbClr val="040003"/>
                      </a:solidFill>
                      <a:latin typeface="Times New Roman" charset="0"/>
                    </a:rPr>
                    <a:t>1</a:t>
                  </a:r>
                  <a:endParaRPr lang="en-GB">
                    <a:latin typeface="Times New Roman" charset="0"/>
                  </a:endParaRPr>
                </a:p>
              </p:txBody>
            </p:sp>
            <p:sp>
              <p:nvSpPr>
                <p:cNvPr id="49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1026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1080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1140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206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290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1392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518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1698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2058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2106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166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238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2316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2418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2544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724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3084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3138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3198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3264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3348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3444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3576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3756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4110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4164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4224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4290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4374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4470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4602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4782" y="3435"/>
                  <a:ext cx="1" cy="2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" name="Rectangle 51"/>
                <p:cNvSpPr>
                  <a:spLocks noChangeArrowheads="1"/>
                </p:cNvSpPr>
                <p:nvPr/>
              </p:nvSpPr>
              <p:spPr bwMode="auto">
                <a:xfrm>
                  <a:off x="2450" y="3761"/>
                  <a:ext cx="1290" cy="2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GB">
                      <a:solidFill>
                        <a:srgbClr val="040003"/>
                      </a:solidFill>
                      <a:latin typeface="Times New Roman" charset="0"/>
                    </a:rPr>
                    <a:t>Period in Hours</a:t>
                  </a:r>
                  <a:endParaRPr lang="en-GB">
                    <a:latin typeface="Times New Roman" charset="0"/>
                  </a:endParaRPr>
                </a:p>
              </p:txBody>
            </p:sp>
            <p:sp>
              <p:nvSpPr>
                <p:cNvPr id="82" name="Line 52"/>
                <p:cNvSpPr>
                  <a:spLocks noChangeShapeType="1"/>
                </p:cNvSpPr>
                <p:nvPr/>
              </p:nvSpPr>
              <p:spPr bwMode="auto">
                <a:xfrm>
                  <a:off x="978" y="765"/>
                  <a:ext cx="4116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" name="Line 53"/>
                <p:cNvSpPr>
                  <a:spLocks noChangeShapeType="1"/>
                </p:cNvSpPr>
                <p:nvPr/>
              </p:nvSpPr>
              <p:spPr bwMode="auto">
                <a:xfrm>
                  <a:off x="978" y="76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Line 54"/>
                <p:cNvSpPr>
                  <a:spLocks noChangeShapeType="1"/>
                </p:cNvSpPr>
                <p:nvPr/>
              </p:nvSpPr>
              <p:spPr bwMode="auto">
                <a:xfrm>
                  <a:off x="2010" y="76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" name="Line 55"/>
                <p:cNvSpPr>
                  <a:spLocks noChangeShapeType="1"/>
                </p:cNvSpPr>
                <p:nvPr/>
              </p:nvSpPr>
              <p:spPr bwMode="auto">
                <a:xfrm>
                  <a:off x="3036" y="76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" name="Line 56"/>
                <p:cNvSpPr>
                  <a:spLocks noChangeShapeType="1"/>
                </p:cNvSpPr>
                <p:nvPr/>
              </p:nvSpPr>
              <p:spPr bwMode="auto">
                <a:xfrm>
                  <a:off x="4062" y="76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" name="Line 57"/>
                <p:cNvSpPr>
                  <a:spLocks noChangeShapeType="1"/>
                </p:cNvSpPr>
                <p:nvPr/>
              </p:nvSpPr>
              <p:spPr bwMode="auto">
                <a:xfrm>
                  <a:off x="5094" y="765"/>
                  <a:ext cx="1" cy="5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Line 58"/>
                <p:cNvSpPr>
                  <a:spLocks noChangeShapeType="1"/>
                </p:cNvSpPr>
                <p:nvPr/>
              </p:nvSpPr>
              <p:spPr bwMode="auto">
                <a:xfrm>
                  <a:off x="1026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" name="Line 59"/>
                <p:cNvSpPr>
                  <a:spLocks noChangeShapeType="1"/>
                </p:cNvSpPr>
                <p:nvPr/>
              </p:nvSpPr>
              <p:spPr bwMode="auto">
                <a:xfrm>
                  <a:off x="1080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" name="Line 60"/>
                <p:cNvSpPr>
                  <a:spLocks noChangeShapeType="1"/>
                </p:cNvSpPr>
                <p:nvPr/>
              </p:nvSpPr>
              <p:spPr bwMode="auto">
                <a:xfrm>
                  <a:off x="1140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Line 61"/>
                <p:cNvSpPr>
                  <a:spLocks noChangeShapeType="1"/>
                </p:cNvSpPr>
                <p:nvPr/>
              </p:nvSpPr>
              <p:spPr bwMode="auto">
                <a:xfrm>
                  <a:off x="1206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Line 62"/>
                <p:cNvSpPr>
                  <a:spLocks noChangeShapeType="1"/>
                </p:cNvSpPr>
                <p:nvPr/>
              </p:nvSpPr>
              <p:spPr bwMode="auto">
                <a:xfrm>
                  <a:off x="1290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Line 63"/>
                <p:cNvSpPr>
                  <a:spLocks noChangeShapeType="1"/>
                </p:cNvSpPr>
                <p:nvPr/>
              </p:nvSpPr>
              <p:spPr bwMode="auto">
                <a:xfrm>
                  <a:off x="1392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Line 64"/>
                <p:cNvSpPr>
                  <a:spLocks noChangeShapeType="1"/>
                </p:cNvSpPr>
                <p:nvPr/>
              </p:nvSpPr>
              <p:spPr bwMode="auto">
                <a:xfrm>
                  <a:off x="1518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Line 65"/>
                <p:cNvSpPr>
                  <a:spLocks noChangeShapeType="1"/>
                </p:cNvSpPr>
                <p:nvPr/>
              </p:nvSpPr>
              <p:spPr bwMode="auto">
                <a:xfrm>
                  <a:off x="1698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" name="Line 66"/>
                <p:cNvSpPr>
                  <a:spLocks noChangeShapeType="1"/>
                </p:cNvSpPr>
                <p:nvPr/>
              </p:nvSpPr>
              <p:spPr bwMode="auto">
                <a:xfrm>
                  <a:off x="2058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" name="Line 67"/>
                <p:cNvSpPr>
                  <a:spLocks noChangeShapeType="1"/>
                </p:cNvSpPr>
                <p:nvPr/>
              </p:nvSpPr>
              <p:spPr bwMode="auto">
                <a:xfrm>
                  <a:off x="2106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Line 68"/>
                <p:cNvSpPr>
                  <a:spLocks noChangeShapeType="1"/>
                </p:cNvSpPr>
                <p:nvPr/>
              </p:nvSpPr>
              <p:spPr bwMode="auto">
                <a:xfrm>
                  <a:off x="2166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Line 69"/>
                <p:cNvSpPr>
                  <a:spLocks noChangeShapeType="1"/>
                </p:cNvSpPr>
                <p:nvPr/>
              </p:nvSpPr>
              <p:spPr bwMode="auto">
                <a:xfrm>
                  <a:off x="2238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" name="Line 70"/>
                <p:cNvSpPr>
                  <a:spLocks noChangeShapeType="1"/>
                </p:cNvSpPr>
                <p:nvPr/>
              </p:nvSpPr>
              <p:spPr bwMode="auto">
                <a:xfrm>
                  <a:off x="2316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" name="Line 71"/>
                <p:cNvSpPr>
                  <a:spLocks noChangeShapeType="1"/>
                </p:cNvSpPr>
                <p:nvPr/>
              </p:nvSpPr>
              <p:spPr bwMode="auto">
                <a:xfrm>
                  <a:off x="2418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Line 72"/>
                <p:cNvSpPr>
                  <a:spLocks noChangeShapeType="1"/>
                </p:cNvSpPr>
                <p:nvPr/>
              </p:nvSpPr>
              <p:spPr bwMode="auto">
                <a:xfrm>
                  <a:off x="2544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Line 73"/>
                <p:cNvSpPr>
                  <a:spLocks noChangeShapeType="1"/>
                </p:cNvSpPr>
                <p:nvPr/>
              </p:nvSpPr>
              <p:spPr bwMode="auto">
                <a:xfrm>
                  <a:off x="2724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Line 74"/>
                <p:cNvSpPr>
                  <a:spLocks noChangeShapeType="1"/>
                </p:cNvSpPr>
                <p:nvPr/>
              </p:nvSpPr>
              <p:spPr bwMode="auto">
                <a:xfrm>
                  <a:off x="3084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Line 75"/>
                <p:cNvSpPr>
                  <a:spLocks noChangeShapeType="1"/>
                </p:cNvSpPr>
                <p:nvPr/>
              </p:nvSpPr>
              <p:spPr bwMode="auto">
                <a:xfrm>
                  <a:off x="3138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Line 76"/>
                <p:cNvSpPr>
                  <a:spLocks noChangeShapeType="1"/>
                </p:cNvSpPr>
                <p:nvPr/>
              </p:nvSpPr>
              <p:spPr bwMode="auto">
                <a:xfrm>
                  <a:off x="3198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Line 77"/>
                <p:cNvSpPr>
                  <a:spLocks noChangeShapeType="1"/>
                </p:cNvSpPr>
                <p:nvPr/>
              </p:nvSpPr>
              <p:spPr bwMode="auto">
                <a:xfrm>
                  <a:off x="3264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Line 78"/>
                <p:cNvSpPr>
                  <a:spLocks noChangeShapeType="1"/>
                </p:cNvSpPr>
                <p:nvPr/>
              </p:nvSpPr>
              <p:spPr bwMode="auto">
                <a:xfrm>
                  <a:off x="3348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Line 79"/>
                <p:cNvSpPr>
                  <a:spLocks noChangeShapeType="1"/>
                </p:cNvSpPr>
                <p:nvPr/>
              </p:nvSpPr>
              <p:spPr bwMode="auto">
                <a:xfrm>
                  <a:off x="3444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Line 80"/>
                <p:cNvSpPr>
                  <a:spLocks noChangeShapeType="1"/>
                </p:cNvSpPr>
                <p:nvPr/>
              </p:nvSpPr>
              <p:spPr bwMode="auto">
                <a:xfrm>
                  <a:off x="3576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Line 81"/>
                <p:cNvSpPr>
                  <a:spLocks noChangeShapeType="1"/>
                </p:cNvSpPr>
                <p:nvPr/>
              </p:nvSpPr>
              <p:spPr bwMode="auto">
                <a:xfrm>
                  <a:off x="3756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" name="Line 82"/>
                <p:cNvSpPr>
                  <a:spLocks noChangeShapeType="1"/>
                </p:cNvSpPr>
                <p:nvPr/>
              </p:nvSpPr>
              <p:spPr bwMode="auto">
                <a:xfrm>
                  <a:off x="4110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" name="Line 83"/>
                <p:cNvSpPr>
                  <a:spLocks noChangeShapeType="1"/>
                </p:cNvSpPr>
                <p:nvPr/>
              </p:nvSpPr>
              <p:spPr bwMode="auto">
                <a:xfrm>
                  <a:off x="4164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" name="Line 84"/>
                <p:cNvSpPr>
                  <a:spLocks noChangeShapeType="1"/>
                </p:cNvSpPr>
                <p:nvPr/>
              </p:nvSpPr>
              <p:spPr bwMode="auto">
                <a:xfrm>
                  <a:off x="4224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" name="Line 85"/>
                <p:cNvSpPr>
                  <a:spLocks noChangeShapeType="1"/>
                </p:cNvSpPr>
                <p:nvPr/>
              </p:nvSpPr>
              <p:spPr bwMode="auto">
                <a:xfrm>
                  <a:off x="4290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" name="Line 86"/>
                <p:cNvSpPr>
                  <a:spLocks noChangeShapeType="1"/>
                </p:cNvSpPr>
                <p:nvPr/>
              </p:nvSpPr>
              <p:spPr bwMode="auto">
                <a:xfrm>
                  <a:off x="4374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" name="Line 87"/>
                <p:cNvSpPr>
                  <a:spLocks noChangeShapeType="1"/>
                </p:cNvSpPr>
                <p:nvPr/>
              </p:nvSpPr>
              <p:spPr bwMode="auto">
                <a:xfrm>
                  <a:off x="4470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" name="Line 88"/>
                <p:cNvSpPr>
                  <a:spLocks noChangeShapeType="1"/>
                </p:cNvSpPr>
                <p:nvPr/>
              </p:nvSpPr>
              <p:spPr bwMode="auto">
                <a:xfrm>
                  <a:off x="4602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" name="Line 89"/>
                <p:cNvSpPr>
                  <a:spLocks noChangeShapeType="1"/>
                </p:cNvSpPr>
                <p:nvPr/>
              </p:nvSpPr>
              <p:spPr bwMode="auto">
                <a:xfrm>
                  <a:off x="4782" y="765"/>
                  <a:ext cx="1" cy="30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978" y="765"/>
                  <a:ext cx="1" cy="269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" name="Line 91"/>
                <p:cNvSpPr>
                  <a:spLocks noChangeShapeType="1"/>
                </p:cNvSpPr>
                <p:nvPr/>
              </p:nvSpPr>
              <p:spPr bwMode="auto">
                <a:xfrm>
                  <a:off x="978" y="3459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" name="Rectangle 92"/>
                <p:cNvSpPr>
                  <a:spLocks noChangeArrowheads="1"/>
                </p:cNvSpPr>
                <p:nvPr/>
              </p:nvSpPr>
              <p:spPr bwMode="auto">
                <a:xfrm>
                  <a:off x="756" y="3363"/>
                  <a:ext cx="127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>
                      <a:solidFill>
                        <a:srgbClr val="040003"/>
                      </a:solidFill>
                      <a:latin typeface="Times New Roman" charset="0"/>
                    </a:rPr>
                    <a:t>10</a:t>
                  </a:r>
                  <a:endParaRPr lang="en-GB" sz="1200">
                    <a:latin typeface="Times New Roman" charset="0"/>
                  </a:endParaRPr>
                </a:p>
              </p:txBody>
            </p:sp>
            <p:sp>
              <p:nvSpPr>
                <p:cNvPr id="123" name="Rectangle 93"/>
                <p:cNvSpPr>
                  <a:spLocks noChangeArrowheads="1"/>
                </p:cNvSpPr>
                <p:nvPr/>
              </p:nvSpPr>
              <p:spPr bwMode="auto">
                <a:xfrm>
                  <a:off x="864" y="3315"/>
                  <a:ext cx="89" cy="1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000">
                      <a:solidFill>
                        <a:srgbClr val="040003"/>
                      </a:solidFill>
                      <a:latin typeface="Times New Roman" charset="0"/>
                    </a:rPr>
                    <a:t>-8</a:t>
                  </a:r>
                  <a:endParaRPr lang="en-GB" sz="1000">
                    <a:latin typeface="Times New Roman" charset="0"/>
                  </a:endParaRPr>
                </a:p>
              </p:txBody>
            </p:sp>
            <p:sp>
              <p:nvSpPr>
                <p:cNvPr id="124" name="Line 94"/>
                <p:cNvSpPr>
                  <a:spLocks noChangeShapeType="1"/>
                </p:cNvSpPr>
                <p:nvPr/>
              </p:nvSpPr>
              <p:spPr bwMode="auto">
                <a:xfrm>
                  <a:off x="978" y="3009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" name="Rectangle 95"/>
                <p:cNvSpPr>
                  <a:spLocks noChangeArrowheads="1"/>
                </p:cNvSpPr>
                <p:nvPr/>
              </p:nvSpPr>
              <p:spPr bwMode="auto">
                <a:xfrm>
                  <a:off x="756" y="2949"/>
                  <a:ext cx="127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>
                      <a:solidFill>
                        <a:srgbClr val="040003"/>
                      </a:solidFill>
                      <a:latin typeface="Times New Roman" charset="0"/>
                    </a:rPr>
                    <a:t>10</a:t>
                  </a:r>
                  <a:endParaRPr lang="en-GB" sz="1200">
                    <a:latin typeface="Times New Roman" charset="0"/>
                  </a:endParaRPr>
                </a:p>
              </p:txBody>
            </p:sp>
            <p:sp>
              <p:nvSpPr>
                <p:cNvPr id="126" name="Rectangle 96"/>
                <p:cNvSpPr>
                  <a:spLocks noChangeArrowheads="1"/>
                </p:cNvSpPr>
                <p:nvPr/>
              </p:nvSpPr>
              <p:spPr bwMode="auto">
                <a:xfrm>
                  <a:off x="864" y="2901"/>
                  <a:ext cx="89" cy="1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000">
                      <a:solidFill>
                        <a:srgbClr val="040003"/>
                      </a:solidFill>
                      <a:latin typeface="Times New Roman" charset="0"/>
                    </a:rPr>
                    <a:t>-7</a:t>
                  </a:r>
                  <a:endParaRPr lang="en-GB" sz="1000">
                    <a:latin typeface="Times New Roman" charset="0"/>
                  </a:endParaRPr>
                </a:p>
              </p:txBody>
            </p:sp>
            <p:sp>
              <p:nvSpPr>
                <p:cNvPr id="127" name="Line 97"/>
                <p:cNvSpPr>
                  <a:spLocks noChangeShapeType="1"/>
                </p:cNvSpPr>
                <p:nvPr/>
              </p:nvSpPr>
              <p:spPr bwMode="auto">
                <a:xfrm>
                  <a:off x="978" y="256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Rectangle 98"/>
                <p:cNvSpPr>
                  <a:spLocks noChangeArrowheads="1"/>
                </p:cNvSpPr>
                <p:nvPr/>
              </p:nvSpPr>
              <p:spPr bwMode="auto">
                <a:xfrm>
                  <a:off x="756" y="2505"/>
                  <a:ext cx="127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>
                      <a:solidFill>
                        <a:srgbClr val="040003"/>
                      </a:solidFill>
                      <a:latin typeface="Times New Roman" charset="0"/>
                    </a:rPr>
                    <a:t>10</a:t>
                  </a:r>
                  <a:endParaRPr lang="en-GB" sz="1200">
                    <a:latin typeface="Times New Roman" charset="0"/>
                  </a:endParaRPr>
                </a:p>
              </p:txBody>
            </p:sp>
            <p:sp>
              <p:nvSpPr>
                <p:cNvPr id="129" name="Rectangle 99"/>
                <p:cNvSpPr>
                  <a:spLocks noChangeArrowheads="1"/>
                </p:cNvSpPr>
                <p:nvPr/>
              </p:nvSpPr>
              <p:spPr bwMode="auto">
                <a:xfrm>
                  <a:off x="864" y="2451"/>
                  <a:ext cx="89" cy="1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000">
                      <a:solidFill>
                        <a:srgbClr val="040003"/>
                      </a:solidFill>
                      <a:latin typeface="Times New Roman" charset="0"/>
                    </a:rPr>
                    <a:t>-6</a:t>
                  </a:r>
                  <a:endParaRPr lang="en-GB" sz="1000">
                    <a:latin typeface="Times New Roman" charset="0"/>
                  </a:endParaRPr>
                </a:p>
              </p:txBody>
            </p:sp>
            <p:sp>
              <p:nvSpPr>
                <p:cNvPr id="130" name="Line 100"/>
                <p:cNvSpPr>
                  <a:spLocks noChangeShapeType="1"/>
                </p:cNvSpPr>
                <p:nvPr/>
              </p:nvSpPr>
              <p:spPr bwMode="auto">
                <a:xfrm>
                  <a:off x="978" y="211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Rectangle 101"/>
                <p:cNvSpPr>
                  <a:spLocks noChangeArrowheads="1"/>
                </p:cNvSpPr>
                <p:nvPr/>
              </p:nvSpPr>
              <p:spPr bwMode="auto">
                <a:xfrm>
                  <a:off x="756" y="2055"/>
                  <a:ext cx="127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>
                      <a:solidFill>
                        <a:srgbClr val="040003"/>
                      </a:solidFill>
                      <a:latin typeface="Times New Roman" charset="0"/>
                    </a:rPr>
                    <a:t>10</a:t>
                  </a:r>
                  <a:endParaRPr lang="en-GB" sz="1200">
                    <a:latin typeface="Times New Roman" charset="0"/>
                  </a:endParaRPr>
                </a:p>
              </p:txBody>
            </p:sp>
            <p:sp>
              <p:nvSpPr>
                <p:cNvPr id="132" name="Rectangle 102"/>
                <p:cNvSpPr>
                  <a:spLocks noChangeArrowheads="1"/>
                </p:cNvSpPr>
                <p:nvPr/>
              </p:nvSpPr>
              <p:spPr bwMode="auto">
                <a:xfrm>
                  <a:off x="864" y="2001"/>
                  <a:ext cx="89" cy="1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000">
                      <a:solidFill>
                        <a:srgbClr val="040003"/>
                      </a:solidFill>
                      <a:latin typeface="Times New Roman" charset="0"/>
                    </a:rPr>
                    <a:t>-5</a:t>
                  </a:r>
                  <a:endParaRPr lang="en-GB" sz="1000">
                    <a:latin typeface="Times New Roman" charset="0"/>
                  </a:endParaRPr>
                </a:p>
              </p:txBody>
            </p:sp>
            <p:sp>
              <p:nvSpPr>
                <p:cNvPr id="133" name="Line 103"/>
                <p:cNvSpPr>
                  <a:spLocks noChangeShapeType="1"/>
                </p:cNvSpPr>
                <p:nvPr/>
              </p:nvSpPr>
              <p:spPr bwMode="auto">
                <a:xfrm>
                  <a:off x="978" y="166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" name="Rectangle 104"/>
                <p:cNvSpPr>
                  <a:spLocks noChangeArrowheads="1"/>
                </p:cNvSpPr>
                <p:nvPr/>
              </p:nvSpPr>
              <p:spPr bwMode="auto">
                <a:xfrm>
                  <a:off x="756" y="1605"/>
                  <a:ext cx="127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>
                      <a:solidFill>
                        <a:srgbClr val="040003"/>
                      </a:solidFill>
                      <a:latin typeface="Times New Roman" charset="0"/>
                    </a:rPr>
                    <a:t>10</a:t>
                  </a:r>
                  <a:endParaRPr lang="en-GB" sz="1200">
                    <a:latin typeface="Times New Roman" charset="0"/>
                  </a:endParaRPr>
                </a:p>
              </p:txBody>
            </p:sp>
            <p:sp>
              <p:nvSpPr>
                <p:cNvPr id="135" name="Rectangle 105"/>
                <p:cNvSpPr>
                  <a:spLocks noChangeArrowheads="1"/>
                </p:cNvSpPr>
                <p:nvPr/>
              </p:nvSpPr>
              <p:spPr bwMode="auto">
                <a:xfrm>
                  <a:off x="864" y="1557"/>
                  <a:ext cx="102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>
                      <a:solidFill>
                        <a:srgbClr val="040003"/>
                      </a:solidFill>
                      <a:latin typeface="Times New Roman" charset="0"/>
                    </a:rPr>
                    <a:t>-</a:t>
                  </a:r>
                  <a:r>
                    <a:rPr lang="en-GB" sz="1000">
                      <a:solidFill>
                        <a:srgbClr val="040003"/>
                      </a:solidFill>
                      <a:latin typeface="Times New Roman" charset="0"/>
                    </a:rPr>
                    <a:t>4</a:t>
                  </a:r>
                  <a:endParaRPr lang="en-GB" sz="1000">
                    <a:latin typeface="Times New Roman" charset="0"/>
                  </a:endParaRPr>
                </a:p>
              </p:txBody>
            </p:sp>
            <p:sp>
              <p:nvSpPr>
                <p:cNvPr id="136" name="Line 106"/>
                <p:cNvSpPr>
                  <a:spLocks noChangeShapeType="1"/>
                </p:cNvSpPr>
                <p:nvPr/>
              </p:nvSpPr>
              <p:spPr bwMode="auto">
                <a:xfrm>
                  <a:off x="978" y="121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" name="Rectangle 107"/>
                <p:cNvSpPr>
                  <a:spLocks noChangeArrowheads="1"/>
                </p:cNvSpPr>
                <p:nvPr/>
              </p:nvSpPr>
              <p:spPr bwMode="auto">
                <a:xfrm>
                  <a:off x="756" y="1155"/>
                  <a:ext cx="127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>
                      <a:solidFill>
                        <a:srgbClr val="040003"/>
                      </a:solidFill>
                      <a:latin typeface="Times New Roman" charset="0"/>
                    </a:rPr>
                    <a:t>10</a:t>
                  </a:r>
                  <a:endParaRPr lang="en-GB" sz="1200">
                    <a:latin typeface="Times New Roman" charset="0"/>
                  </a:endParaRPr>
                </a:p>
              </p:txBody>
            </p:sp>
            <p:sp>
              <p:nvSpPr>
                <p:cNvPr id="138" name="Rectangle 108"/>
                <p:cNvSpPr>
                  <a:spLocks noChangeArrowheads="1"/>
                </p:cNvSpPr>
                <p:nvPr/>
              </p:nvSpPr>
              <p:spPr bwMode="auto">
                <a:xfrm>
                  <a:off x="864" y="1107"/>
                  <a:ext cx="89" cy="1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000">
                      <a:solidFill>
                        <a:srgbClr val="040003"/>
                      </a:solidFill>
                      <a:latin typeface="Times New Roman" charset="0"/>
                    </a:rPr>
                    <a:t>-3</a:t>
                  </a:r>
                  <a:endParaRPr lang="en-GB" sz="1000">
                    <a:latin typeface="Times New Roman" charset="0"/>
                  </a:endParaRPr>
                </a:p>
              </p:txBody>
            </p:sp>
            <p:sp>
              <p:nvSpPr>
                <p:cNvPr id="139" name="Line 109"/>
                <p:cNvSpPr>
                  <a:spLocks noChangeShapeType="1"/>
                </p:cNvSpPr>
                <p:nvPr/>
              </p:nvSpPr>
              <p:spPr bwMode="auto">
                <a:xfrm>
                  <a:off x="978" y="76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" name="Rectangle 110"/>
                <p:cNvSpPr>
                  <a:spLocks noChangeArrowheads="1"/>
                </p:cNvSpPr>
                <p:nvPr/>
              </p:nvSpPr>
              <p:spPr bwMode="auto">
                <a:xfrm>
                  <a:off x="756" y="735"/>
                  <a:ext cx="127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>
                      <a:solidFill>
                        <a:srgbClr val="040003"/>
                      </a:solidFill>
                      <a:latin typeface="Times New Roman" charset="0"/>
                    </a:rPr>
                    <a:t>10</a:t>
                  </a:r>
                  <a:endParaRPr lang="en-GB" sz="1200">
                    <a:latin typeface="Times New Roman" charset="0"/>
                  </a:endParaRPr>
                </a:p>
              </p:txBody>
            </p:sp>
            <p:sp>
              <p:nvSpPr>
                <p:cNvPr id="141" name="Line 112"/>
                <p:cNvSpPr>
                  <a:spLocks noChangeShapeType="1"/>
                </p:cNvSpPr>
                <p:nvPr/>
              </p:nvSpPr>
              <p:spPr bwMode="auto">
                <a:xfrm>
                  <a:off x="978" y="332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Line 113"/>
                <p:cNvSpPr>
                  <a:spLocks noChangeShapeType="1"/>
                </p:cNvSpPr>
                <p:nvPr/>
              </p:nvSpPr>
              <p:spPr bwMode="auto">
                <a:xfrm>
                  <a:off x="978" y="324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Line 114"/>
                <p:cNvSpPr>
                  <a:spLocks noChangeShapeType="1"/>
                </p:cNvSpPr>
                <p:nvPr/>
              </p:nvSpPr>
              <p:spPr bwMode="auto">
                <a:xfrm>
                  <a:off x="978" y="318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Line 115"/>
                <p:cNvSpPr>
                  <a:spLocks noChangeShapeType="1"/>
                </p:cNvSpPr>
                <p:nvPr/>
              </p:nvSpPr>
              <p:spPr bwMode="auto">
                <a:xfrm>
                  <a:off x="978" y="314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" name="Line 116"/>
                <p:cNvSpPr>
                  <a:spLocks noChangeShapeType="1"/>
                </p:cNvSpPr>
                <p:nvPr/>
              </p:nvSpPr>
              <p:spPr bwMode="auto">
                <a:xfrm>
                  <a:off x="978" y="311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" name="Line 117"/>
                <p:cNvSpPr>
                  <a:spLocks noChangeShapeType="1"/>
                </p:cNvSpPr>
                <p:nvPr/>
              </p:nvSpPr>
              <p:spPr bwMode="auto">
                <a:xfrm>
                  <a:off x="978" y="308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" name="Line 118"/>
                <p:cNvSpPr>
                  <a:spLocks noChangeShapeType="1"/>
                </p:cNvSpPr>
                <p:nvPr/>
              </p:nvSpPr>
              <p:spPr bwMode="auto">
                <a:xfrm>
                  <a:off x="978" y="305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" name="Line 119"/>
                <p:cNvSpPr>
                  <a:spLocks noChangeShapeType="1"/>
                </p:cNvSpPr>
                <p:nvPr/>
              </p:nvSpPr>
              <p:spPr bwMode="auto">
                <a:xfrm>
                  <a:off x="978" y="303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" name="Line 120"/>
                <p:cNvSpPr>
                  <a:spLocks noChangeShapeType="1"/>
                </p:cNvSpPr>
                <p:nvPr/>
              </p:nvSpPr>
              <p:spPr bwMode="auto">
                <a:xfrm>
                  <a:off x="978" y="287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" name="Line 121"/>
                <p:cNvSpPr>
                  <a:spLocks noChangeShapeType="1"/>
                </p:cNvSpPr>
                <p:nvPr/>
              </p:nvSpPr>
              <p:spPr bwMode="auto">
                <a:xfrm>
                  <a:off x="978" y="279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" name="Line 122"/>
                <p:cNvSpPr>
                  <a:spLocks noChangeShapeType="1"/>
                </p:cNvSpPr>
                <p:nvPr/>
              </p:nvSpPr>
              <p:spPr bwMode="auto">
                <a:xfrm>
                  <a:off x="978" y="273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" name="Line 123"/>
                <p:cNvSpPr>
                  <a:spLocks noChangeShapeType="1"/>
                </p:cNvSpPr>
                <p:nvPr/>
              </p:nvSpPr>
              <p:spPr bwMode="auto">
                <a:xfrm>
                  <a:off x="978" y="269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" name="Line 124"/>
                <p:cNvSpPr>
                  <a:spLocks noChangeShapeType="1"/>
                </p:cNvSpPr>
                <p:nvPr/>
              </p:nvSpPr>
              <p:spPr bwMode="auto">
                <a:xfrm>
                  <a:off x="978" y="266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" name="Line 125"/>
                <p:cNvSpPr>
                  <a:spLocks noChangeShapeType="1"/>
                </p:cNvSpPr>
                <p:nvPr/>
              </p:nvSpPr>
              <p:spPr bwMode="auto">
                <a:xfrm>
                  <a:off x="978" y="263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" name="Line 126"/>
                <p:cNvSpPr>
                  <a:spLocks noChangeShapeType="1"/>
                </p:cNvSpPr>
                <p:nvPr/>
              </p:nvSpPr>
              <p:spPr bwMode="auto">
                <a:xfrm>
                  <a:off x="978" y="260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" name="Line 127"/>
                <p:cNvSpPr>
                  <a:spLocks noChangeShapeType="1"/>
                </p:cNvSpPr>
                <p:nvPr/>
              </p:nvSpPr>
              <p:spPr bwMode="auto">
                <a:xfrm>
                  <a:off x="978" y="258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" name="Line 128"/>
                <p:cNvSpPr>
                  <a:spLocks noChangeShapeType="1"/>
                </p:cNvSpPr>
                <p:nvPr/>
              </p:nvSpPr>
              <p:spPr bwMode="auto">
                <a:xfrm>
                  <a:off x="978" y="242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" name="Line 129"/>
                <p:cNvSpPr>
                  <a:spLocks noChangeShapeType="1"/>
                </p:cNvSpPr>
                <p:nvPr/>
              </p:nvSpPr>
              <p:spPr bwMode="auto">
                <a:xfrm>
                  <a:off x="978" y="234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" name="Line 130"/>
                <p:cNvSpPr>
                  <a:spLocks noChangeShapeType="1"/>
                </p:cNvSpPr>
                <p:nvPr/>
              </p:nvSpPr>
              <p:spPr bwMode="auto">
                <a:xfrm>
                  <a:off x="978" y="2295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" name="Line 131"/>
                <p:cNvSpPr>
                  <a:spLocks noChangeShapeType="1"/>
                </p:cNvSpPr>
                <p:nvPr/>
              </p:nvSpPr>
              <p:spPr bwMode="auto">
                <a:xfrm>
                  <a:off x="978" y="224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" name="Line 132"/>
                <p:cNvSpPr>
                  <a:spLocks noChangeShapeType="1"/>
                </p:cNvSpPr>
                <p:nvPr/>
              </p:nvSpPr>
              <p:spPr bwMode="auto">
                <a:xfrm>
                  <a:off x="978" y="221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Line 133"/>
                <p:cNvSpPr>
                  <a:spLocks noChangeShapeType="1"/>
                </p:cNvSpPr>
                <p:nvPr/>
              </p:nvSpPr>
              <p:spPr bwMode="auto">
                <a:xfrm>
                  <a:off x="978" y="218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" name="Line 134"/>
                <p:cNvSpPr>
                  <a:spLocks noChangeShapeType="1"/>
                </p:cNvSpPr>
                <p:nvPr/>
              </p:nvSpPr>
              <p:spPr bwMode="auto">
                <a:xfrm>
                  <a:off x="978" y="215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" name="Line 135"/>
                <p:cNvSpPr>
                  <a:spLocks noChangeShapeType="1"/>
                </p:cNvSpPr>
                <p:nvPr/>
              </p:nvSpPr>
              <p:spPr bwMode="auto">
                <a:xfrm>
                  <a:off x="978" y="213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" name="Line 136"/>
                <p:cNvSpPr>
                  <a:spLocks noChangeShapeType="1"/>
                </p:cNvSpPr>
                <p:nvPr/>
              </p:nvSpPr>
              <p:spPr bwMode="auto">
                <a:xfrm>
                  <a:off x="978" y="197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" name="Line 137"/>
                <p:cNvSpPr>
                  <a:spLocks noChangeShapeType="1"/>
                </p:cNvSpPr>
                <p:nvPr/>
              </p:nvSpPr>
              <p:spPr bwMode="auto">
                <a:xfrm>
                  <a:off x="978" y="189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" name="Line 138"/>
                <p:cNvSpPr>
                  <a:spLocks noChangeShapeType="1"/>
                </p:cNvSpPr>
                <p:nvPr/>
              </p:nvSpPr>
              <p:spPr bwMode="auto">
                <a:xfrm>
                  <a:off x="978" y="1845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" name="Line 139"/>
                <p:cNvSpPr>
                  <a:spLocks noChangeShapeType="1"/>
                </p:cNvSpPr>
                <p:nvPr/>
              </p:nvSpPr>
              <p:spPr bwMode="auto">
                <a:xfrm>
                  <a:off x="978" y="179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" name="Line 140"/>
                <p:cNvSpPr>
                  <a:spLocks noChangeShapeType="1"/>
                </p:cNvSpPr>
                <p:nvPr/>
              </p:nvSpPr>
              <p:spPr bwMode="auto">
                <a:xfrm>
                  <a:off x="978" y="176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" name="Line 141"/>
                <p:cNvSpPr>
                  <a:spLocks noChangeShapeType="1"/>
                </p:cNvSpPr>
                <p:nvPr/>
              </p:nvSpPr>
              <p:spPr bwMode="auto">
                <a:xfrm>
                  <a:off x="978" y="173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" name="Line 142"/>
                <p:cNvSpPr>
                  <a:spLocks noChangeShapeType="1"/>
                </p:cNvSpPr>
                <p:nvPr/>
              </p:nvSpPr>
              <p:spPr bwMode="auto">
                <a:xfrm>
                  <a:off x="978" y="170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" name="Line 143"/>
                <p:cNvSpPr>
                  <a:spLocks noChangeShapeType="1"/>
                </p:cNvSpPr>
                <p:nvPr/>
              </p:nvSpPr>
              <p:spPr bwMode="auto">
                <a:xfrm>
                  <a:off x="978" y="168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" name="Line 144"/>
                <p:cNvSpPr>
                  <a:spLocks noChangeShapeType="1"/>
                </p:cNvSpPr>
                <p:nvPr/>
              </p:nvSpPr>
              <p:spPr bwMode="auto">
                <a:xfrm>
                  <a:off x="978" y="152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" name="Line 145"/>
                <p:cNvSpPr>
                  <a:spLocks noChangeShapeType="1"/>
                </p:cNvSpPr>
                <p:nvPr/>
              </p:nvSpPr>
              <p:spPr bwMode="auto">
                <a:xfrm>
                  <a:off x="978" y="144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" name="Line 146"/>
                <p:cNvSpPr>
                  <a:spLocks noChangeShapeType="1"/>
                </p:cNvSpPr>
                <p:nvPr/>
              </p:nvSpPr>
              <p:spPr bwMode="auto">
                <a:xfrm>
                  <a:off x="978" y="1395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" name="Line 147"/>
                <p:cNvSpPr>
                  <a:spLocks noChangeShapeType="1"/>
                </p:cNvSpPr>
                <p:nvPr/>
              </p:nvSpPr>
              <p:spPr bwMode="auto">
                <a:xfrm>
                  <a:off x="978" y="135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" name="Line 148"/>
                <p:cNvSpPr>
                  <a:spLocks noChangeShapeType="1"/>
                </p:cNvSpPr>
                <p:nvPr/>
              </p:nvSpPr>
              <p:spPr bwMode="auto">
                <a:xfrm>
                  <a:off x="978" y="131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" name="Line 149"/>
                <p:cNvSpPr>
                  <a:spLocks noChangeShapeType="1"/>
                </p:cNvSpPr>
                <p:nvPr/>
              </p:nvSpPr>
              <p:spPr bwMode="auto">
                <a:xfrm>
                  <a:off x="978" y="128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" name="Line 150"/>
                <p:cNvSpPr>
                  <a:spLocks noChangeShapeType="1"/>
                </p:cNvSpPr>
                <p:nvPr/>
              </p:nvSpPr>
              <p:spPr bwMode="auto">
                <a:xfrm>
                  <a:off x="978" y="125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" name="Line 151"/>
                <p:cNvSpPr>
                  <a:spLocks noChangeShapeType="1"/>
                </p:cNvSpPr>
                <p:nvPr/>
              </p:nvSpPr>
              <p:spPr bwMode="auto">
                <a:xfrm>
                  <a:off x="978" y="123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Line 152"/>
                <p:cNvSpPr>
                  <a:spLocks noChangeShapeType="1"/>
                </p:cNvSpPr>
                <p:nvPr/>
              </p:nvSpPr>
              <p:spPr bwMode="auto">
                <a:xfrm>
                  <a:off x="978" y="108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" name="Line 153"/>
                <p:cNvSpPr>
                  <a:spLocks noChangeShapeType="1"/>
                </p:cNvSpPr>
                <p:nvPr/>
              </p:nvSpPr>
              <p:spPr bwMode="auto">
                <a:xfrm>
                  <a:off x="978" y="99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" name="Line 154"/>
                <p:cNvSpPr>
                  <a:spLocks noChangeShapeType="1"/>
                </p:cNvSpPr>
                <p:nvPr/>
              </p:nvSpPr>
              <p:spPr bwMode="auto">
                <a:xfrm>
                  <a:off x="978" y="945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" name="Line 155"/>
                <p:cNvSpPr>
                  <a:spLocks noChangeShapeType="1"/>
                </p:cNvSpPr>
                <p:nvPr/>
              </p:nvSpPr>
              <p:spPr bwMode="auto">
                <a:xfrm>
                  <a:off x="978" y="90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" name="Line 156"/>
                <p:cNvSpPr>
                  <a:spLocks noChangeShapeType="1"/>
                </p:cNvSpPr>
                <p:nvPr/>
              </p:nvSpPr>
              <p:spPr bwMode="auto">
                <a:xfrm>
                  <a:off x="978" y="86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" name="Line 157"/>
                <p:cNvSpPr>
                  <a:spLocks noChangeShapeType="1"/>
                </p:cNvSpPr>
                <p:nvPr/>
              </p:nvSpPr>
              <p:spPr bwMode="auto">
                <a:xfrm>
                  <a:off x="978" y="83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" name="Line 158"/>
                <p:cNvSpPr>
                  <a:spLocks noChangeShapeType="1"/>
                </p:cNvSpPr>
                <p:nvPr/>
              </p:nvSpPr>
              <p:spPr bwMode="auto">
                <a:xfrm>
                  <a:off x="978" y="81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" name="Line 159"/>
                <p:cNvSpPr>
                  <a:spLocks noChangeShapeType="1"/>
                </p:cNvSpPr>
                <p:nvPr/>
              </p:nvSpPr>
              <p:spPr bwMode="auto">
                <a:xfrm>
                  <a:off x="978" y="78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" name="Rectangle 160"/>
                <p:cNvSpPr>
                  <a:spLocks noChangeArrowheads="1"/>
                </p:cNvSpPr>
                <p:nvPr/>
              </p:nvSpPr>
              <p:spPr bwMode="auto">
                <a:xfrm rot="-5400000">
                  <a:off x="-1056" y="1954"/>
                  <a:ext cx="3230" cy="2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GB">
                      <a:solidFill>
                        <a:srgbClr val="040003"/>
                      </a:solidFill>
                      <a:latin typeface="Times New Roman" charset="0"/>
                    </a:rPr>
                    <a:t>      Energy Spectrum of Wind </a:t>
                  </a:r>
                  <a:endParaRPr lang="en-GB">
                    <a:latin typeface="Times New Roman" charset="0"/>
                  </a:endParaRPr>
                </a:p>
              </p:txBody>
            </p:sp>
            <p:sp>
              <p:nvSpPr>
                <p:cNvPr id="190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5094" y="765"/>
                  <a:ext cx="1" cy="2694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" name="Line 162"/>
                <p:cNvSpPr>
                  <a:spLocks noChangeShapeType="1"/>
                </p:cNvSpPr>
                <p:nvPr/>
              </p:nvSpPr>
              <p:spPr bwMode="auto">
                <a:xfrm flipH="1">
                  <a:off x="5010" y="3459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2" name="Line 163"/>
                <p:cNvSpPr>
                  <a:spLocks noChangeShapeType="1"/>
                </p:cNvSpPr>
                <p:nvPr/>
              </p:nvSpPr>
              <p:spPr bwMode="auto">
                <a:xfrm flipH="1">
                  <a:off x="5010" y="3009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3" name="Line 164"/>
                <p:cNvSpPr>
                  <a:spLocks noChangeShapeType="1"/>
                </p:cNvSpPr>
                <p:nvPr/>
              </p:nvSpPr>
              <p:spPr bwMode="auto">
                <a:xfrm flipH="1">
                  <a:off x="5010" y="256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" name="Line 165"/>
                <p:cNvSpPr>
                  <a:spLocks noChangeShapeType="1"/>
                </p:cNvSpPr>
                <p:nvPr/>
              </p:nvSpPr>
              <p:spPr bwMode="auto">
                <a:xfrm flipH="1">
                  <a:off x="5010" y="211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" name="Line 166"/>
                <p:cNvSpPr>
                  <a:spLocks noChangeShapeType="1"/>
                </p:cNvSpPr>
                <p:nvPr/>
              </p:nvSpPr>
              <p:spPr bwMode="auto">
                <a:xfrm flipH="1">
                  <a:off x="5010" y="166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" name="Line 167"/>
                <p:cNvSpPr>
                  <a:spLocks noChangeShapeType="1"/>
                </p:cNvSpPr>
                <p:nvPr/>
              </p:nvSpPr>
              <p:spPr bwMode="auto">
                <a:xfrm flipH="1">
                  <a:off x="5010" y="121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Line 168"/>
                <p:cNvSpPr>
                  <a:spLocks noChangeShapeType="1"/>
                </p:cNvSpPr>
                <p:nvPr/>
              </p:nvSpPr>
              <p:spPr bwMode="auto">
                <a:xfrm flipH="1">
                  <a:off x="5010" y="765"/>
                  <a:ext cx="84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" name="Line 169"/>
                <p:cNvSpPr>
                  <a:spLocks noChangeShapeType="1"/>
                </p:cNvSpPr>
                <p:nvPr/>
              </p:nvSpPr>
              <p:spPr bwMode="auto">
                <a:xfrm flipH="1">
                  <a:off x="5052" y="332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9" name="Line 170"/>
                <p:cNvSpPr>
                  <a:spLocks noChangeShapeType="1"/>
                </p:cNvSpPr>
                <p:nvPr/>
              </p:nvSpPr>
              <p:spPr bwMode="auto">
                <a:xfrm flipH="1">
                  <a:off x="5052" y="324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0" name="Line 171"/>
                <p:cNvSpPr>
                  <a:spLocks noChangeShapeType="1"/>
                </p:cNvSpPr>
                <p:nvPr/>
              </p:nvSpPr>
              <p:spPr bwMode="auto">
                <a:xfrm flipH="1">
                  <a:off x="5052" y="318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1" name="Line 172"/>
                <p:cNvSpPr>
                  <a:spLocks noChangeShapeType="1"/>
                </p:cNvSpPr>
                <p:nvPr/>
              </p:nvSpPr>
              <p:spPr bwMode="auto">
                <a:xfrm flipH="1">
                  <a:off x="5052" y="314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2" name="Line 173"/>
                <p:cNvSpPr>
                  <a:spLocks noChangeShapeType="1"/>
                </p:cNvSpPr>
                <p:nvPr/>
              </p:nvSpPr>
              <p:spPr bwMode="auto">
                <a:xfrm flipH="1">
                  <a:off x="5052" y="311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" name="Line 174"/>
                <p:cNvSpPr>
                  <a:spLocks noChangeShapeType="1"/>
                </p:cNvSpPr>
                <p:nvPr/>
              </p:nvSpPr>
              <p:spPr bwMode="auto">
                <a:xfrm flipH="1">
                  <a:off x="5052" y="308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4" name="Line 175"/>
                <p:cNvSpPr>
                  <a:spLocks noChangeShapeType="1"/>
                </p:cNvSpPr>
                <p:nvPr/>
              </p:nvSpPr>
              <p:spPr bwMode="auto">
                <a:xfrm flipH="1">
                  <a:off x="5052" y="305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" name="Line 176"/>
                <p:cNvSpPr>
                  <a:spLocks noChangeShapeType="1"/>
                </p:cNvSpPr>
                <p:nvPr/>
              </p:nvSpPr>
              <p:spPr bwMode="auto">
                <a:xfrm flipH="1">
                  <a:off x="5052" y="303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" name="Line 177"/>
                <p:cNvSpPr>
                  <a:spLocks noChangeShapeType="1"/>
                </p:cNvSpPr>
                <p:nvPr/>
              </p:nvSpPr>
              <p:spPr bwMode="auto">
                <a:xfrm flipH="1">
                  <a:off x="5052" y="287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" name="Line 178"/>
                <p:cNvSpPr>
                  <a:spLocks noChangeShapeType="1"/>
                </p:cNvSpPr>
                <p:nvPr/>
              </p:nvSpPr>
              <p:spPr bwMode="auto">
                <a:xfrm flipH="1">
                  <a:off x="5052" y="279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" name="Line 179"/>
                <p:cNvSpPr>
                  <a:spLocks noChangeShapeType="1"/>
                </p:cNvSpPr>
                <p:nvPr/>
              </p:nvSpPr>
              <p:spPr bwMode="auto">
                <a:xfrm flipH="1">
                  <a:off x="5052" y="273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" name="Line 180"/>
                <p:cNvSpPr>
                  <a:spLocks noChangeShapeType="1"/>
                </p:cNvSpPr>
                <p:nvPr/>
              </p:nvSpPr>
              <p:spPr bwMode="auto">
                <a:xfrm flipH="1">
                  <a:off x="5052" y="269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" name="Line 181"/>
                <p:cNvSpPr>
                  <a:spLocks noChangeShapeType="1"/>
                </p:cNvSpPr>
                <p:nvPr/>
              </p:nvSpPr>
              <p:spPr bwMode="auto">
                <a:xfrm flipH="1">
                  <a:off x="5052" y="266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" name="Line 182"/>
                <p:cNvSpPr>
                  <a:spLocks noChangeShapeType="1"/>
                </p:cNvSpPr>
                <p:nvPr/>
              </p:nvSpPr>
              <p:spPr bwMode="auto">
                <a:xfrm flipH="1">
                  <a:off x="5052" y="263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2" name="Line 183"/>
                <p:cNvSpPr>
                  <a:spLocks noChangeShapeType="1"/>
                </p:cNvSpPr>
                <p:nvPr/>
              </p:nvSpPr>
              <p:spPr bwMode="auto">
                <a:xfrm flipH="1">
                  <a:off x="5052" y="260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Line 184"/>
                <p:cNvSpPr>
                  <a:spLocks noChangeShapeType="1"/>
                </p:cNvSpPr>
                <p:nvPr/>
              </p:nvSpPr>
              <p:spPr bwMode="auto">
                <a:xfrm flipH="1">
                  <a:off x="5052" y="258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" name="Line 185"/>
                <p:cNvSpPr>
                  <a:spLocks noChangeShapeType="1"/>
                </p:cNvSpPr>
                <p:nvPr/>
              </p:nvSpPr>
              <p:spPr bwMode="auto">
                <a:xfrm flipH="1">
                  <a:off x="5052" y="242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" name="Line 186"/>
                <p:cNvSpPr>
                  <a:spLocks noChangeShapeType="1"/>
                </p:cNvSpPr>
                <p:nvPr/>
              </p:nvSpPr>
              <p:spPr bwMode="auto">
                <a:xfrm flipH="1">
                  <a:off x="5052" y="234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5052" y="2295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" name="Line 188"/>
                <p:cNvSpPr>
                  <a:spLocks noChangeShapeType="1"/>
                </p:cNvSpPr>
                <p:nvPr/>
              </p:nvSpPr>
              <p:spPr bwMode="auto">
                <a:xfrm flipH="1">
                  <a:off x="5052" y="224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Line 189"/>
                <p:cNvSpPr>
                  <a:spLocks noChangeShapeType="1"/>
                </p:cNvSpPr>
                <p:nvPr/>
              </p:nvSpPr>
              <p:spPr bwMode="auto">
                <a:xfrm flipH="1">
                  <a:off x="5052" y="221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Line 190"/>
                <p:cNvSpPr>
                  <a:spLocks noChangeShapeType="1"/>
                </p:cNvSpPr>
                <p:nvPr/>
              </p:nvSpPr>
              <p:spPr bwMode="auto">
                <a:xfrm flipH="1">
                  <a:off x="5052" y="2181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5052" y="215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Line 192"/>
                <p:cNvSpPr>
                  <a:spLocks noChangeShapeType="1"/>
                </p:cNvSpPr>
                <p:nvPr/>
              </p:nvSpPr>
              <p:spPr bwMode="auto">
                <a:xfrm flipH="1">
                  <a:off x="5052" y="213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" name="Line 193"/>
                <p:cNvSpPr>
                  <a:spLocks noChangeShapeType="1"/>
                </p:cNvSpPr>
                <p:nvPr/>
              </p:nvSpPr>
              <p:spPr bwMode="auto">
                <a:xfrm flipH="1">
                  <a:off x="5052" y="197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Line 194"/>
                <p:cNvSpPr>
                  <a:spLocks noChangeShapeType="1"/>
                </p:cNvSpPr>
                <p:nvPr/>
              </p:nvSpPr>
              <p:spPr bwMode="auto">
                <a:xfrm flipH="1">
                  <a:off x="5052" y="189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5052" y="1845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" name="Line 196"/>
                <p:cNvSpPr>
                  <a:spLocks noChangeShapeType="1"/>
                </p:cNvSpPr>
                <p:nvPr/>
              </p:nvSpPr>
              <p:spPr bwMode="auto">
                <a:xfrm flipH="1">
                  <a:off x="5052" y="179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" name="Line 197"/>
                <p:cNvSpPr>
                  <a:spLocks noChangeShapeType="1"/>
                </p:cNvSpPr>
                <p:nvPr/>
              </p:nvSpPr>
              <p:spPr bwMode="auto">
                <a:xfrm flipH="1">
                  <a:off x="5052" y="176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" name="Line 198"/>
                <p:cNvSpPr>
                  <a:spLocks noChangeShapeType="1"/>
                </p:cNvSpPr>
                <p:nvPr/>
              </p:nvSpPr>
              <p:spPr bwMode="auto">
                <a:xfrm flipH="1">
                  <a:off x="5052" y="173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5052" y="170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" name="Line 200"/>
                <p:cNvSpPr>
                  <a:spLocks noChangeShapeType="1"/>
                </p:cNvSpPr>
                <p:nvPr/>
              </p:nvSpPr>
              <p:spPr bwMode="auto">
                <a:xfrm flipH="1">
                  <a:off x="5052" y="168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" name="Line 201"/>
                <p:cNvSpPr>
                  <a:spLocks noChangeShapeType="1"/>
                </p:cNvSpPr>
                <p:nvPr/>
              </p:nvSpPr>
              <p:spPr bwMode="auto">
                <a:xfrm flipH="1">
                  <a:off x="5052" y="152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" name="Line 202"/>
                <p:cNvSpPr>
                  <a:spLocks noChangeShapeType="1"/>
                </p:cNvSpPr>
                <p:nvPr/>
              </p:nvSpPr>
              <p:spPr bwMode="auto">
                <a:xfrm flipH="1">
                  <a:off x="5052" y="1449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" name="Line 203"/>
                <p:cNvSpPr>
                  <a:spLocks noChangeShapeType="1"/>
                </p:cNvSpPr>
                <p:nvPr/>
              </p:nvSpPr>
              <p:spPr bwMode="auto">
                <a:xfrm flipH="1">
                  <a:off x="5052" y="1395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" name="Line 204"/>
                <p:cNvSpPr>
                  <a:spLocks noChangeShapeType="1"/>
                </p:cNvSpPr>
                <p:nvPr/>
              </p:nvSpPr>
              <p:spPr bwMode="auto">
                <a:xfrm flipH="1">
                  <a:off x="5052" y="1353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" name="Line 205"/>
                <p:cNvSpPr>
                  <a:spLocks noChangeShapeType="1"/>
                </p:cNvSpPr>
                <p:nvPr/>
              </p:nvSpPr>
              <p:spPr bwMode="auto">
                <a:xfrm flipH="1">
                  <a:off x="5052" y="131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" name="Line 206"/>
                <p:cNvSpPr>
                  <a:spLocks noChangeShapeType="1"/>
                </p:cNvSpPr>
                <p:nvPr/>
              </p:nvSpPr>
              <p:spPr bwMode="auto">
                <a:xfrm flipH="1">
                  <a:off x="5052" y="1287"/>
                  <a:ext cx="42" cy="1"/>
                </a:xfrm>
                <a:prstGeom prst="line">
                  <a:avLst/>
                </a:prstGeom>
                <a:noFill/>
                <a:ln w="9525">
                  <a:solidFill>
                    <a:srgbClr val="04000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" name="Rectangle 111"/>
                <p:cNvSpPr>
                  <a:spLocks noChangeArrowheads="1"/>
                </p:cNvSpPr>
                <p:nvPr/>
              </p:nvSpPr>
              <p:spPr bwMode="auto">
                <a:xfrm>
                  <a:off x="864" y="687"/>
                  <a:ext cx="89" cy="1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000">
                      <a:solidFill>
                        <a:srgbClr val="040003"/>
                      </a:solidFill>
                      <a:latin typeface="Times New Roman" charset="0"/>
                    </a:rPr>
                    <a:t>-2</a:t>
                  </a:r>
                  <a:endParaRPr lang="en-GB" sz="1000">
                    <a:latin typeface="Times New Roman" charset="0"/>
                  </a:endParaRPr>
                </a:p>
              </p:txBody>
            </p:sp>
          </p:grpSp>
          <p:sp>
            <p:nvSpPr>
              <p:cNvPr id="15" name="Line 207"/>
              <p:cNvSpPr>
                <a:spLocks noChangeShapeType="1"/>
              </p:cNvSpPr>
              <p:nvPr/>
            </p:nvSpPr>
            <p:spPr bwMode="auto">
              <a:xfrm flipH="1">
                <a:off x="5052" y="1257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08"/>
              <p:cNvSpPr>
                <a:spLocks noChangeShapeType="1"/>
              </p:cNvSpPr>
              <p:nvPr/>
            </p:nvSpPr>
            <p:spPr bwMode="auto">
              <a:xfrm flipH="1">
                <a:off x="5052" y="1239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09"/>
              <p:cNvSpPr>
                <a:spLocks noChangeShapeType="1"/>
              </p:cNvSpPr>
              <p:nvPr/>
            </p:nvSpPr>
            <p:spPr bwMode="auto">
              <a:xfrm flipH="1">
                <a:off x="5052" y="1083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10"/>
              <p:cNvSpPr>
                <a:spLocks noChangeShapeType="1"/>
              </p:cNvSpPr>
              <p:nvPr/>
            </p:nvSpPr>
            <p:spPr bwMode="auto">
              <a:xfrm flipH="1">
                <a:off x="5052" y="999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11"/>
              <p:cNvSpPr>
                <a:spLocks noChangeShapeType="1"/>
              </p:cNvSpPr>
              <p:nvPr/>
            </p:nvSpPr>
            <p:spPr bwMode="auto">
              <a:xfrm flipH="1">
                <a:off x="5052" y="945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212"/>
              <p:cNvSpPr>
                <a:spLocks noChangeShapeType="1"/>
              </p:cNvSpPr>
              <p:nvPr/>
            </p:nvSpPr>
            <p:spPr bwMode="auto">
              <a:xfrm flipH="1">
                <a:off x="5052" y="903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213"/>
              <p:cNvSpPr>
                <a:spLocks noChangeShapeType="1"/>
              </p:cNvSpPr>
              <p:nvPr/>
            </p:nvSpPr>
            <p:spPr bwMode="auto">
              <a:xfrm flipH="1">
                <a:off x="5052" y="867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214"/>
              <p:cNvSpPr>
                <a:spLocks noChangeShapeType="1"/>
              </p:cNvSpPr>
              <p:nvPr/>
            </p:nvSpPr>
            <p:spPr bwMode="auto">
              <a:xfrm flipH="1">
                <a:off x="5052" y="837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215"/>
              <p:cNvSpPr>
                <a:spLocks noChangeShapeType="1"/>
              </p:cNvSpPr>
              <p:nvPr/>
            </p:nvSpPr>
            <p:spPr bwMode="auto">
              <a:xfrm flipH="1">
                <a:off x="5052" y="813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216"/>
              <p:cNvSpPr>
                <a:spLocks noChangeShapeType="1"/>
              </p:cNvSpPr>
              <p:nvPr/>
            </p:nvSpPr>
            <p:spPr bwMode="auto">
              <a:xfrm flipH="1">
                <a:off x="5052" y="789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04000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17"/>
              <p:cNvSpPr>
                <a:spLocks/>
              </p:cNvSpPr>
              <p:nvPr/>
            </p:nvSpPr>
            <p:spPr bwMode="auto">
              <a:xfrm>
                <a:off x="1038" y="1215"/>
                <a:ext cx="2958" cy="1560"/>
              </a:xfrm>
              <a:custGeom>
                <a:avLst/>
                <a:gdLst>
                  <a:gd name="T0" fmla="*/ 1438560 w 493"/>
                  <a:gd name="T1" fmla="*/ 785376 h 260"/>
                  <a:gd name="T2" fmla="*/ 1842912 w 493"/>
                  <a:gd name="T3" fmla="*/ 886464 h 260"/>
                  <a:gd name="T4" fmla="*/ 2076192 w 493"/>
                  <a:gd name="T5" fmla="*/ 723168 h 260"/>
                  <a:gd name="T6" fmla="*/ 2239488 w 493"/>
                  <a:gd name="T7" fmla="*/ 575424 h 260"/>
                  <a:gd name="T8" fmla="*/ 2371680 w 493"/>
                  <a:gd name="T9" fmla="*/ 676512 h 260"/>
                  <a:gd name="T10" fmla="*/ 2472768 w 493"/>
                  <a:gd name="T11" fmla="*/ 606528 h 260"/>
                  <a:gd name="T12" fmla="*/ 2566080 w 493"/>
                  <a:gd name="T13" fmla="*/ 660960 h 260"/>
                  <a:gd name="T14" fmla="*/ 2643840 w 493"/>
                  <a:gd name="T15" fmla="*/ 567648 h 260"/>
                  <a:gd name="T16" fmla="*/ 2713824 w 493"/>
                  <a:gd name="T17" fmla="*/ 777600 h 260"/>
                  <a:gd name="T18" fmla="*/ 2768256 w 493"/>
                  <a:gd name="T19" fmla="*/ 622080 h 260"/>
                  <a:gd name="T20" fmla="*/ 2822688 w 493"/>
                  <a:gd name="T21" fmla="*/ 715392 h 260"/>
                  <a:gd name="T22" fmla="*/ 2877120 w 493"/>
                  <a:gd name="T23" fmla="*/ 707616 h 260"/>
                  <a:gd name="T24" fmla="*/ 2923776 w 493"/>
                  <a:gd name="T25" fmla="*/ 575424 h 260"/>
                  <a:gd name="T26" fmla="*/ 2962656 w 493"/>
                  <a:gd name="T27" fmla="*/ 653184 h 260"/>
                  <a:gd name="T28" fmla="*/ 3009312 w 493"/>
                  <a:gd name="T29" fmla="*/ 839808 h 260"/>
                  <a:gd name="T30" fmla="*/ 3040416 w 493"/>
                  <a:gd name="T31" fmla="*/ 622080 h 260"/>
                  <a:gd name="T32" fmla="*/ 3079296 w 493"/>
                  <a:gd name="T33" fmla="*/ 808704 h 260"/>
                  <a:gd name="T34" fmla="*/ 3110400 w 493"/>
                  <a:gd name="T35" fmla="*/ 785376 h 260"/>
                  <a:gd name="T36" fmla="*/ 3141504 w 493"/>
                  <a:gd name="T37" fmla="*/ 855360 h 260"/>
                  <a:gd name="T38" fmla="*/ 3172608 w 493"/>
                  <a:gd name="T39" fmla="*/ 816480 h 260"/>
                  <a:gd name="T40" fmla="*/ 3203712 w 493"/>
                  <a:gd name="T41" fmla="*/ 777600 h 260"/>
                  <a:gd name="T42" fmla="*/ 3227040 w 493"/>
                  <a:gd name="T43" fmla="*/ 762048 h 260"/>
                  <a:gd name="T44" fmla="*/ 3250368 w 493"/>
                  <a:gd name="T45" fmla="*/ 878688 h 260"/>
                  <a:gd name="T46" fmla="*/ 3273696 w 493"/>
                  <a:gd name="T47" fmla="*/ 769824 h 260"/>
                  <a:gd name="T48" fmla="*/ 3304800 w 493"/>
                  <a:gd name="T49" fmla="*/ 808704 h 260"/>
                  <a:gd name="T50" fmla="*/ 3320352 w 493"/>
                  <a:gd name="T51" fmla="*/ 723168 h 260"/>
                  <a:gd name="T52" fmla="*/ 3343680 w 493"/>
                  <a:gd name="T53" fmla="*/ 762048 h 260"/>
                  <a:gd name="T54" fmla="*/ 3367008 w 493"/>
                  <a:gd name="T55" fmla="*/ 645408 h 260"/>
                  <a:gd name="T56" fmla="*/ 3390336 w 493"/>
                  <a:gd name="T57" fmla="*/ 777600 h 260"/>
                  <a:gd name="T58" fmla="*/ 3405888 w 493"/>
                  <a:gd name="T59" fmla="*/ 474336 h 260"/>
                  <a:gd name="T60" fmla="*/ 3429216 w 493"/>
                  <a:gd name="T61" fmla="*/ 676512 h 260"/>
                  <a:gd name="T62" fmla="*/ 3444768 w 493"/>
                  <a:gd name="T63" fmla="*/ 808704 h 260"/>
                  <a:gd name="T64" fmla="*/ 3460320 w 493"/>
                  <a:gd name="T65" fmla="*/ 839808 h 260"/>
                  <a:gd name="T66" fmla="*/ 3475872 w 493"/>
                  <a:gd name="T67" fmla="*/ 824256 h 260"/>
                  <a:gd name="T68" fmla="*/ 3499200 w 493"/>
                  <a:gd name="T69" fmla="*/ 925344 h 260"/>
                  <a:gd name="T70" fmla="*/ 3514752 w 493"/>
                  <a:gd name="T71" fmla="*/ 948672 h 260"/>
                  <a:gd name="T72" fmla="*/ 3530304 w 493"/>
                  <a:gd name="T73" fmla="*/ 909792 h 260"/>
                  <a:gd name="T74" fmla="*/ 3545856 w 493"/>
                  <a:gd name="T75" fmla="*/ 894240 h 260"/>
                  <a:gd name="T76" fmla="*/ 3561408 w 493"/>
                  <a:gd name="T77" fmla="*/ 746496 h 260"/>
                  <a:gd name="T78" fmla="*/ 3569184 w 493"/>
                  <a:gd name="T79" fmla="*/ 917568 h 260"/>
                  <a:gd name="T80" fmla="*/ 3584736 w 493"/>
                  <a:gd name="T81" fmla="*/ 917568 h 260"/>
                  <a:gd name="T82" fmla="*/ 3600288 w 493"/>
                  <a:gd name="T83" fmla="*/ 972000 h 260"/>
                  <a:gd name="T84" fmla="*/ 3615840 w 493"/>
                  <a:gd name="T85" fmla="*/ 902016 h 260"/>
                  <a:gd name="T86" fmla="*/ 3631392 w 493"/>
                  <a:gd name="T87" fmla="*/ 894240 h 260"/>
                  <a:gd name="T88" fmla="*/ 3639168 w 493"/>
                  <a:gd name="T89" fmla="*/ 808704 h 260"/>
                  <a:gd name="T90" fmla="*/ 3654720 w 493"/>
                  <a:gd name="T91" fmla="*/ 1073088 h 260"/>
                  <a:gd name="T92" fmla="*/ 3662496 w 493"/>
                  <a:gd name="T93" fmla="*/ 855360 h 260"/>
                  <a:gd name="T94" fmla="*/ 3678048 w 493"/>
                  <a:gd name="T95" fmla="*/ 979776 h 260"/>
                  <a:gd name="T96" fmla="*/ 3693600 w 493"/>
                  <a:gd name="T97" fmla="*/ 894240 h 260"/>
                  <a:gd name="T98" fmla="*/ 3701376 w 493"/>
                  <a:gd name="T99" fmla="*/ 878688 h 260"/>
                  <a:gd name="T100" fmla="*/ 3716928 w 493"/>
                  <a:gd name="T101" fmla="*/ 902016 h 260"/>
                  <a:gd name="T102" fmla="*/ 3724704 w 493"/>
                  <a:gd name="T103" fmla="*/ 878688 h 260"/>
                  <a:gd name="T104" fmla="*/ 3732480 w 493"/>
                  <a:gd name="T105" fmla="*/ 987552 h 260"/>
                  <a:gd name="T106" fmla="*/ 3748032 w 493"/>
                  <a:gd name="T107" fmla="*/ 1018656 h 260"/>
                  <a:gd name="T108" fmla="*/ 3755808 w 493"/>
                  <a:gd name="T109" fmla="*/ 902016 h 260"/>
                  <a:gd name="T110" fmla="*/ 3763584 w 493"/>
                  <a:gd name="T111" fmla="*/ 1041984 h 260"/>
                  <a:gd name="T112" fmla="*/ 3779136 w 493"/>
                  <a:gd name="T113" fmla="*/ 917568 h 260"/>
                  <a:gd name="T114" fmla="*/ 3786912 w 493"/>
                  <a:gd name="T115" fmla="*/ 847584 h 260"/>
                  <a:gd name="T116" fmla="*/ 3794688 w 493"/>
                  <a:gd name="T117" fmla="*/ 870912 h 260"/>
                  <a:gd name="T118" fmla="*/ 3810240 w 493"/>
                  <a:gd name="T119" fmla="*/ 933120 h 260"/>
                  <a:gd name="T120" fmla="*/ 3818016 w 493"/>
                  <a:gd name="T121" fmla="*/ 365472 h 260"/>
                  <a:gd name="T122" fmla="*/ 3825792 w 493"/>
                  <a:gd name="T123" fmla="*/ 855360 h 26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93" h="260">
                    <a:moveTo>
                      <a:pt x="0" y="171"/>
                    </a:moveTo>
                    <a:lnTo>
                      <a:pt x="52" y="183"/>
                    </a:lnTo>
                    <a:lnTo>
                      <a:pt x="82" y="260"/>
                    </a:lnTo>
                    <a:lnTo>
                      <a:pt x="103" y="140"/>
                    </a:lnTo>
                    <a:lnTo>
                      <a:pt x="120" y="110"/>
                    </a:lnTo>
                    <a:lnTo>
                      <a:pt x="134" y="107"/>
                    </a:lnTo>
                    <a:lnTo>
                      <a:pt x="145" y="103"/>
                    </a:lnTo>
                    <a:lnTo>
                      <a:pt x="155" y="101"/>
                    </a:lnTo>
                    <a:lnTo>
                      <a:pt x="164" y="100"/>
                    </a:lnTo>
                    <a:lnTo>
                      <a:pt x="172" y="102"/>
                    </a:lnTo>
                    <a:lnTo>
                      <a:pt x="179" y="101"/>
                    </a:lnTo>
                    <a:lnTo>
                      <a:pt x="185" y="101"/>
                    </a:lnTo>
                    <a:lnTo>
                      <a:pt x="191" y="103"/>
                    </a:lnTo>
                    <a:lnTo>
                      <a:pt x="197" y="120"/>
                    </a:lnTo>
                    <a:lnTo>
                      <a:pt x="202" y="123"/>
                    </a:lnTo>
                    <a:lnTo>
                      <a:pt x="207" y="123"/>
                    </a:lnTo>
                    <a:lnTo>
                      <a:pt x="211" y="126"/>
                    </a:lnTo>
                    <a:lnTo>
                      <a:pt x="215" y="120"/>
                    </a:lnTo>
                    <a:lnTo>
                      <a:pt x="219" y="116"/>
                    </a:lnTo>
                    <a:lnTo>
                      <a:pt x="223" y="118"/>
                    </a:lnTo>
                    <a:lnTo>
                      <a:pt x="227" y="117"/>
                    </a:lnTo>
                    <a:lnTo>
                      <a:pt x="230" y="111"/>
                    </a:lnTo>
                    <a:lnTo>
                      <a:pt x="233" y="113"/>
                    </a:lnTo>
                    <a:lnTo>
                      <a:pt x="237" y="114"/>
                    </a:lnTo>
                    <a:lnTo>
                      <a:pt x="240" y="99"/>
                    </a:lnTo>
                    <a:lnTo>
                      <a:pt x="243" y="90"/>
                    </a:lnTo>
                    <a:lnTo>
                      <a:pt x="245" y="92"/>
                    </a:lnTo>
                    <a:lnTo>
                      <a:pt x="248" y="89"/>
                    </a:lnTo>
                    <a:lnTo>
                      <a:pt x="251" y="89"/>
                    </a:lnTo>
                    <a:lnTo>
                      <a:pt x="253" y="88"/>
                    </a:lnTo>
                    <a:lnTo>
                      <a:pt x="256" y="89"/>
                    </a:lnTo>
                    <a:lnTo>
                      <a:pt x="258" y="80"/>
                    </a:lnTo>
                    <a:lnTo>
                      <a:pt x="260" y="80"/>
                    </a:lnTo>
                    <a:lnTo>
                      <a:pt x="263" y="89"/>
                    </a:lnTo>
                    <a:lnTo>
                      <a:pt x="265" y="96"/>
                    </a:lnTo>
                    <a:lnTo>
                      <a:pt x="267" y="93"/>
                    </a:lnTo>
                    <a:lnTo>
                      <a:pt x="269" y="78"/>
                    </a:lnTo>
                    <a:lnTo>
                      <a:pt x="271" y="77"/>
                    </a:lnTo>
                    <a:lnTo>
                      <a:pt x="273" y="79"/>
                    </a:lnTo>
                    <a:lnTo>
                      <a:pt x="275" y="79"/>
                    </a:lnTo>
                    <a:lnTo>
                      <a:pt x="276" y="73"/>
                    </a:lnTo>
                    <a:lnTo>
                      <a:pt x="278" y="68"/>
                    </a:lnTo>
                    <a:lnTo>
                      <a:pt x="280" y="69"/>
                    </a:lnTo>
                    <a:lnTo>
                      <a:pt x="282" y="68"/>
                    </a:lnTo>
                    <a:lnTo>
                      <a:pt x="283" y="68"/>
                    </a:lnTo>
                    <a:lnTo>
                      <a:pt x="285" y="79"/>
                    </a:lnTo>
                    <a:lnTo>
                      <a:pt x="287" y="76"/>
                    </a:lnTo>
                    <a:lnTo>
                      <a:pt x="288" y="74"/>
                    </a:lnTo>
                    <a:lnTo>
                      <a:pt x="290" y="70"/>
                    </a:lnTo>
                    <a:lnTo>
                      <a:pt x="291" y="77"/>
                    </a:lnTo>
                    <a:lnTo>
                      <a:pt x="293" y="82"/>
                    </a:lnTo>
                    <a:lnTo>
                      <a:pt x="294" y="79"/>
                    </a:lnTo>
                    <a:lnTo>
                      <a:pt x="296" y="82"/>
                    </a:lnTo>
                    <a:lnTo>
                      <a:pt x="297" y="80"/>
                    </a:lnTo>
                    <a:lnTo>
                      <a:pt x="298" y="81"/>
                    </a:lnTo>
                    <a:lnTo>
                      <a:pt x="300" y="78"/>
                    </a:lnTo>
                    <a:lnTo>
                      <a:pt x="301" y="77"/>
                    </a:lnTo>
                    <a:lnTo>
                      <a:pt x="302" y="82"/>
                    </a:lnTo>
                    <a:lnTo>
                      <a:pt x="304" y="85"/>
                    </a:lnTo>
                    <a:lnTo>
                      <a:pt x="305" y="87"/>
                    </a:lnTo>
                    <a:lnTo>
                      <a:pt x="306" y="85"/>
                    </a:lnTo>
                    <a:lnTo>
                      <a:pt x="307" y="85"/>
                    </a:lnTo>
                    <a:lnTo>
                      <a:pt x="308" y="78"/>
                    </a:lnTo>
                    <a:lnTo>
                      <a:pt x="310" y="79"/>
                    </a:lnTo>
                    <a:lnTo>
                      <a:pt x="311" y="82"/>
                    </a:lnTo>
                    <a:lnTo>
                      <a:pt x="312" y="82"/>
                    </a:lnTo>
                    <a:lnTo>
                      <a:pt x="313" y="84"/>
                    </a:lnTo>
                    <a:lnTo>
                      <a:pt x="314" y="74"/>
                    </a:lnTo>
                    <a:lnTo>
                      <a:pt x="315" y="72"/>
                    </a:lnTo>
                    <a:lnTo>
                      <a:pt x="316" y="72"/>
                    </a:lnTo>
                    <a:lnTo>
                      <a:pt x="317" y="71"/>
                    </a:lnTo>
                    <a:lnTo>
                      <a:pt x="318" y="78"/>
                    </a:lnTo>
                    <a:lnTo>
                      <a:pt x="319" y="79"/>
                    </a:lnTo>
                    <a:lnTo>
                      <a:pt x="320" y="82"/>
                    </a:lnTo>
                    <a:lnTo>
                      <a:pt x="321" y="80"/>
                    </a:lnTo>
                    <a:lnTo>
                      <a:pt x="322" y="78"/>
                    </a:lnTo>
                    <a:lnTo>
                      <a:pt x="323" y="84"/>
                    </a:lnTo>
                    <a:lnTo>
                      <a:pt x="324" y="89"/>
                    </a:lnTo>
                    <a:lnTo>
                      <a:pt x="325" y="94"/>
                    </a:lnTo>
                    <a:lnTo>
                      <a:pt x="326" y="90"/>
                    </a:lnTo>
                    <a:lnTo>
                      <a:pt x="327" y="84"/>
                    </a:lnTo>
                    <a:lnTo>
                      <a:pt x="328" y="84"/>
                    </a:lnTo>
                    <a:lnTo>
                      <a:pt x="329" y="82"/>
                    </a:lnTo>
                    <a:lnTo>
                      <a:pt x="330" y="85"/>
                    </a:lnTo>
                    <a:lnTo>
                      <a:pt x="331" y="83"/>
                    </a:lnTo>
                    <a:lnTo>
                      <a:pt x="332" y="82"/>
                    </a:lnTo>
                    <a:lnTo>
                      <a:pt x="333" y="72"/>
                    </a:lnTo>
                    <a:lnTo>
                      <a:pt x="334" y="72"/>
                    </a:lnTo>
                    <a:lnTo>
                      <a:pt x="335" y="72"/>
                    </a:lnTo>
                    <a:lnTo>
                      <a:pt x="336" y="68"/>
                    </a:lnTo>
                    <a:lnTo>
                      <a:pt x="337" y="66"/>
                    </a:lnTo>
                    <a:lnTo>
                      <a:pt x="338" y="69"/>
                    </a:lnTo>
                    <a:lnTo>
                      <a:pt x="339" y="74"/>
                    </a:lnTo>
                    <a:lnTo>
                      <a:pt x="340" y="73"/>
                    </a:lnTo>
                    <a:lnTo>
                      <a:pt x="341" y="80"/>
                    </a:lnTo>
                    <a:lnTo>
                      <a:pt x="342" y="83"/>
                    </a:lnTo>
                    <a:lnTo>
                      <a:pt x="343" y="89"/>
                    </a:lnTo>
                    <a:lnTo>
                      <a:pt x="344" y="95"/>
                    </a:lnTo>
                    <a:lnTo>
                      <a:pt x="344" y="93"/>
                    </a:lnTo>
                    <a:lnTo>
                      <a:pt x="345" y="86"/>
                    </a:lnTo>
                    <a:lnTo>
                      <a:pt x="346" y="87"/>
                    </a:lnTo>
                    <a:lnTo>
                      <a:pt x="346" y="88"/>
                    </a:lnTo>
                    <a:lnTo>
                      <a:pt x="347" y="88"/>
                    </a:lnTo>
                    <a:lnTo>
                      <a:pt x="348" y="96"/>
                    </a:lnTo>
                    <a:lnTo>
                      <a:pt x="349" y="100"/>
                    </a:lnTo>
                    <a:lnTo>
                      <a:pt x="349" y="97"/>
                    </a:lnTo>
                    <a:lnTo>
                      <a:pt x="350" y="97"/>
                    </a:lnTo>
                    <a:lnTo>
                      <a:pt x="351" y="99"/>
                    </a:lnTo>
                    <a:lnTo>
                      <a:pt x="351" y="103"/>
                    </a:lnTo>
                    <a:lnTo>
                      <a:pt x="352" y="89"/>
                    </a:lnTo>
                    <a:lnTo>
                      <a:pt x="353" y="87"/>
                    </a:lnTo>
                    <a:lnTo>
                      <a:pt x="353" y="90"/>
                    </a:lnTo>
                    <a:lnTo>
                      <a:pt x="354" y="88"/>
                    </a:lnTo>
                    <a:lnTo>
                      <a:pt x="354" y="84"/>
                    </a:lnTo>
                    <a:lnTo>
                      <a:pt x="355" y="83"/>
                    </a:lnTo>
                    <a:lnTo>
                      <a:pt x="356" y="83"/>
                    </a:lnTo>
                    <a:lnTo>
                      <a:pt x="356" y="80"/>
                    </a:lnTo>
                    <a:lnTo>
                      <a:pt x="357" y="83"/>
                    </a:lnTo>
                    <a:lnTo>
                      <a:pt x="358" y="94"/>
                    </a:lnTo>
                    <a:lnTo>
                      <a:pt x="358" y="95"/>
                    </a:lnTo>
                    <a:lnTo>
                      <a:pt x="359" y="92"/>
                    </a:lnTo>
                    <a:lnTo>
                      <a:pt x="359" y="93"/>
                    </a:lnTo>
                    <a:lnTo>
                      <a:pt x="360" y="96"/>
                    </a:lnTo>
                    <a:lnTo>
                      <a:pt x="361" y="96"/>
                    </a:lnTo>
                    <a:lnTo>
                      <a:pt x="361" y="97"/>
                    </a:lnTo>
                    <a:lnTo>
                      <a:pt x="362" y="101"/>
                    </a:lnTo>
                    <a:lnTo>
                      <a:pt x="362" y="96"/>
                    </a:lnTo>
                    <a:lnTo>
                      <a:pt x="363" y="99"/>
                    </a:lnTo>
                    <a:lnTo>
                      <a:pt x="363" y="92"/>
                    </a:lnTo>
                    <a:lnTo>
                      <a:pt x="364" y="95"/>
                    </a:lnTo>
                    <a:lnTo>
                      <a:pt x="365" y="94"/>
                    </a:lnTo>
                    <a:lnTo>
                      <a:pt x="365" y="84"/>
                    </a:lnTo>
                    <a:lnTo>
                      <a:pt x="366" y="88"/>
                    </a:lnTo>
                    <a:lnTo>
                      <a:pt x="366" y="86"/>
                    </a:lnTo>
                    <a:lnTo>
                      <a:pt x="367" y="87"/>
                    </a:lnTo>
                    <a:lnTo>
                      <a:pt x="367" y="83"/>
                    </a:lnTo>
                    <a:lnTo>
                      <a:pt x="368" y="82"/>
                    </a:lnTo>
                    <a:lnTo>
                      <a:pt x="368" y="77"/>
                    </a:lnTo>
                    <a:lnTo>
                      <a:pt x="369" y="78"/>
                    </a:lnTo>
                    <a:lnTo>
                      <a:pt x="369" y="79"/>
                    </a:lnTo>
                    <a:lnTo>
                      <a:pt x="370" y="91"/>
                    </a:lnTo>
                    <a:lnTo>
                      <a:pt x="370" y="87"/>
                    </a:lnTo>
                    <a:lnTo>
                      <a:pt x="371" y="89"/>
                    </a:lnTo>
                    <a:lnTo>
                      <a:pt x="371" y="92"/>
                    </a:lnTo>
                    <a:lnTo>
                      <a:pt x="372" y="96"/>
                    </a:lnTo>
                    <a:lnTo>
                      <a:pt x="372" y="94"/>
                    </a:lnTo>
                    <a:lnTo>
                      <a:pt x="373" y="90"/>
                    </a:lnTo>
                    <a:lnTo>
                      <a:pt x="373" y="84"/>
                    </a:lnTo>
                    <a:lnTo>
                      <a:pt x="374" y="78"/>
                    </a:lnTo>
                    <a:lnTo>
                      <a:pt x="375" y="79"/>
                    </a:lnTo>
                    <a:lnTo>
                      <a:pt x="376" y="74"/>
                    </a:lnTo>
                    <a:lnTo>
                      <a:pt x="376" y="75"/>
                    </a:lnTo>
                    <a:lnTo>
                      <a:pt x="377" y="74"/>
                    </a:lnTo>
                    <a:lnTo>
                      <a:pt x="377" y="85"/>
                    </a:lnTo>
                    <a:lnTo>
                      <a:pt x="378" y="83"/>
                    </a:lnTo>
                    <a:lnTo>
                      <a:pt x="378" y="89"/>
                    </a:lnTo>
                    <a:lnTo>
                      <a:pt x="379" y="82"/>
                    </a:lnTo>
                    <a:lnTo>
                      <a:pt x="379" y="84"/>
                    </a:lnTo>
                    <a:lnTo>
                      <a:pt x="380" y="83"/>
                    </a:lnTo>
                    <a:lnTo>
                      <a:pt x="380" y="85"/>
                    </a:lnTo>
                    <a:lnTo>
                      <a:pt x="381" y="84"/>
                    </a:lnTo>
                    <a:lnTo>
                      <a:pt x="381" y="85"/>
                    </a:lnTo>
                    <a:lnTo>
                      <a:pt x="381" y="84"/>
                    </a:lnTo>
                    <a:lnTo>
                      <a:pt x="382" y="90"/>
                    </a:lnTo>
                    <a:lnTo>
                      <a:pt x="382" y="88"/>
                    </a:lnTo>
                    <a:lnTo>
                      <a:pt x="383" y="90"/>
                    </a:lnTo>
                    <a:lnTo>
                      <a:pt x="383" y="88"/>
                    </a:lnTo>
                    <a:lnTo>
                      <a:pt x="384" y="91"/>
                    </a:lnTo>
                    <a:lnTo>
                      <a:pt x="384" y="89"/>
                    </a:lnTo>
                    <a:lnTo>
                      <a:pt x="384" y="92"/>
                    </a:lnTo>
                    <a:lnTo>
                      <a:pt x="385" y="94"/>
                    </a:lnTo>
                    <a:lnTo>
                      <a:pt x="385" y="93"/>
                    </a:lnTo>
                    <a:lnTo>
                      <a:pt x="386" y="96"/>
                    </a:lnTo>
                    <a:lnTo>
                      <a:pt x="386" y="101"/>
                    </a:lnTo>
                    <a:lnTo>
                      <a:pt x="387" y="108"/>
                    </a:lnTo>
                    <a:lnTo>
                      <a:pt x="387" y="113"/>
                    </a:lnTo>
                    <a:lnTo>
                      <a:pt x="387" y="103"/>
                    </a:lnTo>
                    <a:lnTo>
                      <a:pt x="388" y="109"/>
                    </a:lnTo>
                    <a:lnTo>
                      <a:pt x="388" y="104"/>
                    </a:lnTo>
                    <a:lnTo>
                      <a:pt x="389" y="100"/>
                    </a:lnTo>
                    <a:lnTo>
                      <a:pt x="389" y="95"/>
                    </a:lnTo>
                    <a:lnTo>
                      <a:pt x="390" y="87"/>
                    </a:lnTo>
                    <a:lnTo>
                      <a:pt x="390" y="88"/>
                    </a:lnTo>
                    <a:lnTo>
                      <a:pt x="391" y="80"/>
                    </a:lnTo>
                    <a:lnTo>
                      <a:pt x="391" y="82"/>
                    </a:lnTo>
                    <a:lnTo>
                      <a:pt x="391" y="80"/>
                    </a:lnTo>
                    <a:lnTo>
                      <a:pt x="392" y="85"/>
                    </a:lnTo>
                    <a:lnTo>
                      <a:pt x="392" y="91"/>
                    </a:lnTo>
                    <a:lnTo>
                      <a:pt x="393" y="90"/>
                    </a:lnTo>
                    <a:lnTo>
                      <a:pt x="393" y="93"/>
                    </a:lnTo>
                    <a:lnTo>
                      <a:pt x="394" y="87"/>
                    </a:lnTo>
                    <a:lnTo>
                      <a:pt x="394" y="96"/>
                    </a:lnTo>
                    <a:lnTo>
                      <a:pt x="394" y="102"/>
                    </a:lnTo>
                    <a:lnTo>
                      <a:pt x="395" y="105"/>
                    </a:lnTo>
                    <a:lnTo>
                      <a:pt x="395" y="106"/>
                    </a:lnTo>
                    <a:lnTo>
                      <a:pt x="395" y="104"/>
                    </a:lnTo>
                    <a:lnTo>
                      <a:pt x="396" y="104"/>
                    </a:lnTo>
                    <a:lnTo>
                      <a:pt x="396" y="107"/>
                    </a:lnTo>
                    <a:lnTo>
                      <a:pt x="397" y="110"/>
                    </a:lnTo>
                    <a:lnTo>
                      <a:pt x="397" y="120"/>
                    </a:lnTo>
                    <a:lnTo>
                      <a:pt x="397" y="121"/>
                    </a:lnTo>
                    <a:lnTo>
                      <a:pt x="398" y="121"/>
                    </a:lnTo>
                    <a:lnTo>
                      <a:pt x="398" y="125"/>
                    </a:lnTo>
                    <a:lnTo>
                      <a:pt x="398" y="98"/>
                    </a:lnTo>
                    <a:lnTo>
                      <a:pt x="399" y="101"/>
                    </a:lnTo>
                    <a:lnTo>
                      <a:pt x="399" y="98"/>
                    </a:lnTo>
                    <a:lnTo>
                      <a:pt x="400" y="101"/>
                    </a:lnTo>
                    <a:lnTo>
                      <a:pt x="400" y="95"/>
                    </a:lnTo>
                    <a:lnTo>
                      <a:pt x="401" y="95"/>
                    </a:lnTo>
                    <a:lnTo>
                      <a:pt x="401" y="83"/>
                    </a:lnTo>
                    <a:lnTo>
                      <a:pt x="401" y="93"/>
                    </a:lnTo>
                    <a:lnTo>
                      <a:pt x="402" y="90"/>
                    </a:lnTo>
                    <a:lnTo>
                      <a:pt x="402" y="92"/>
                    </a:lnTo>
                    <a:lnTo>
                      <a:pt x="403" y="92"/>
                    </a:lnTo>
                    <a:lnTo>
                      <a:pt x="403" y="95"/>
                    </a:lnTo>
                    <a:lnTo>
                      <a:pt x="404" y="93"/>
                    </a:lnTo>
                    <a:lnTo>
                      <a:pt x="404" y="110"/>
                    </a:lnTo>
                    <a:lnTo>
                      <a:pt x="404" y="111"/>
                    </a:lnTo>
                    <a:lnTo>
                      <a:pt x="405" y="116"/>
                    </a:lnTo>
                    <a:lnTo>
                      <a:pt x="405" y="100"/>
                    </a:lnTo>
                    <a:lnTo>
                      <a:pt x="405" y="93"/>
                    </a:lnTo>
                    <a:lnTo>
                      <a:pt x="406" y="95"/>
                    </a:lnTo>
                    <a:lnTo>
                      <a:pt x="406" y="92"/>
                    </a:lnTo>
                    <a:lnTo>
                      <a:pt x="406" y="94"/>
                    </a:lnTo>
                    <a:lnTo>
                      <a:pt x="407" y="96"/>
                    </a:lnTo>
                    <a:lnTo>
                      <a:pt x="407" y="95"/>
                    </a:lnTo>
                    <a:lnTo>
                      <a:pt x="407" y="92"/>
                    </a:lnTo>
                    <a:lnTo>
                      <a:pt x="408" y="94"/>
                    </a:lnTo>
                    <a:lnTo>
                      <a:pt x="408" y="105"/>
                    </a:lnTo>
                    <a:lnTo>
                      <a:pt x="408" y="108"/>
                    </a:lnTo>
                    <a:lnTo>
                      <a:pt x="409" y="107"/>
                    </a:lnTo>
                    <a:lnTo>
                      <a:pt x="409" y="110"/>
                    </a:lnTo>
                    <a:lnTo>
                      <a:pt x="409" y="105"/>
                    </a:lnTo>
                    <a:lnTo>
                      <a:pt x="409" y="102"/>
                    </a:lnTo>
                    <a:lnTo>
                      <a:pt x="410" y="92"/>
                    </a:lnTo>
                    <a:lnTo>
                      <a:pt x="410" y="99"/>
                    </a:lnTo>
                    <a:lnTo>
                      <a:pt x="410" y="100"/>
                    </a:lnTo>
                    <a:lnTo>
                      <a:pt x="411" y="101"/>
                    </a:lnTo>
                    <a:lnTo>
                      <a:pt x="411" y="103"/>
                    </a:lnTo>
                    <a:lnTo>
                      <a:pt x="412" y="100"/>
                    </a:lnTo>
                    <a:lnTo>
                      <a:pt x="412" y="105"/>
                    </a:lnTo>
                    <a:lnTo>
                      <a:pt x="412" y="110"/>
                    </a:lnTo>
                    <a:lnTo>
                      <a:pt x="412" y="125"/>
                    </a:lnTo>
                    <a:lnTo>
                      <a:pt x="413" y="121"/>
                    </a:lnTo>
                    <a:lnTo>
                      <a:pt x="413" y="118"/>
                    </a:lnTo>
                    <a:lnTo>
                      <a:pt x="413" y="116"/>
                    </a:lnTo>
                    <a:lnTo>
                      <a:pt x="414" y="118"/>
                    </a:lnTo>
                    <a:lnTo>
                      <a:pt x="414" y="114"/>
                    </a:lnTo>
                    <a:lnTo>
                      <a:pt x="414" y="120"/>
                    </a:lnTo>
                    <a:lnTo>
                      <a:pt x="414" y="104"/>
                    </a:lnTo>
                    <a:lnTo>
                      <a:pt x="415" y="94"/>
                    </a:lnTo>
                    <a:lnTo>
                      <a:pt x="415" y="98"/>
                    </a:lnTo>
                    <a:lnTo>
                      <a:pt x="415" y="97"/>
                    </a:lnTo>
                    <a:lnTo>
                      <a:pt x="416" y="98"/>
                    </a:lnTo>
                    <a:lnTo>
                      <a:pt x="416" y="97"/>
                    </a:lnTo>
                    <a:lnTo>
                      <a:pt x="416" y="98"/>
                    </a:lnTo>
                    <a:lnTo>
                      <a:pt x="416" y="99"/>
                    </a:lnTo>
                    <a:lnTo>
                      <a:pt x="417" y="98"/>
                    </a:lnTo>
                    <a:lnTo>
                      <a:pt x="417" y="108"/>
                    </a:lnTo>
                    <a:lnTo>
                      <a:pt x="417" y="117"/>
                    </a:lnTo>
                    <a:lnTo>
                      <a:pt x="418" y="115"/>
                    </a:lnTo>
                    <a:lnTo>
                      <a:pt x="418" y="116"/>
                    </a:lnTo>
                    <a:lnTo>
                      <a:pt x="418" y="114"/>
                    </a:lnTo>
                    <a:lnTo>
                      <a:pt x="418" y="113"/>
                    </a:lnTo>
                    <a:lnTo>
                      <a:pt x="419" y="113"/>
                    </a:lnTo>
                    <a:lnTo>
                      <a:pt x="419" y="115"/>
                    </a:lnTo>
                    <a:lnTo>
                      <a:pt x="420" y="118"/>
                    </a:lnTo>
                    <a:lnTo>
                      <a:pt x="420" y="120"/>
                    </a:lnTo>
                    <a:lnTo>
                      <a:pt x="420" y="116"/>
                    </a:lnTo>
                    <a:lnTo>
                      <a:pt x="420" y="117"/>
                    </a:lnTo>
                    <a:lnTo>
                      <a:pt x="421" y="116"/>
                    </a:lnTo>
                    <a:lnTo>
                      <a:pt x="421" y="102"/>
                    </a:lnTo>
                    <a:lnTo>
                      <a:pt x="421" y="100"/>
                    </a:lnTo>
                    <a:lnTo>
                      <a:pt x="421" y="99"/>
                    </a:lnTo>
                    <a:lnTo>
                      <a:pt x="422" y="98"/>
                    </a:lnTo>
                    <a:lnTo>
                      <a:pt x="422" y="97"/>
                    </a:lnTo>
                    <a:lnTo>
                      <a:pt x="423" y="101"/>
                    </a:lnTo>
                    <a:lnTo>
                      <a:pt x="423" y="104"/>
                    </a:lnTo>
                    <a:lnTo>
                      <a:pt x="423" y="119"/>
                    </a:lnTo>
                    <a:lnTo>
                      <a:pt x="424" y="110"/>
                    </a:lnTo>
                    <a:lnTo>
                      <a:pt x="424" y="106"/>
                    </a:lnTo>
                    <a:lnTo>
                      <a:pt x="424" y="102"/>
                    </a:lnTo>
                    <a:lnTo>
                      <a:pt x="424" y="104"/>
                    </a:lnTo>
                    <a:lnTo>
                      <a:pt x="425" y="104"/>
                    </a:lnTo>
                    <a:lnTo>
                      <a:pt x="425" y="103"/>
                    </a:lnTo>
                    <a:lnTo>
                      <a:pt x="425" y="105"/>
                    </a:lnTo>
                    <a:lnTo>
                      <a:pt x="426" y="105"/>
                    </a:lnTo>
                    <a:lnTo>
                      <a:pt x="426" y="109"/>
                    </a:lnTo>
                    <a:lnTo>
                      <a:pt x="426" y="118"/>
                    </a:lnTo>
                    <a:lnTo>
                      <a:pt x="426" y="117"/>
                    </a:lnTo>
                    <a:lnTo>
                      <a:pt x="427" y="100"/>
                    </a:lnTo>
                    <a:lnTo>
                      <a:pt x="427" y="93"/>
                    </a:lnTo>
                    <a:lnTo>
                      <a:pt x="427" y="94"/>
                    </a:lnTo>
                    <a:lnTo>
                      <a:pt x="427" y="93"/>
                    </a:lnTo>
                    <a:lnTo>
                      <a:pt x="428" y="92"/>
                    </a:lnTo>
                    <a:lnTo>
                      <a:pt x="428" y="99"/>
                    </a:lnTo>
                    <a:lnTo>
                      <a:pt x="428" y="100"/>
                    </a:lnTo>
                    <a:lnTo>
                      <a:pt x="428" y="98"/>
                    </a:lnTo>
                    <a:lnTo>
                      <a:pt x="429" y="98"/>
                    </a:lnTo>
                    <a:lnTo>
                      <a:pt x="429" y="109"/>
                    </a:lnTo>
                    <a:lnTo>
                      <a:pt x="429" y="122"/>
                    </a:lnTo>
                    <a:lnTo>
                      <a:pt x="429" y="120"/>
                    </a:lnTo>
                    <a:lnTo>
                      <a:pt x="430" y="122"/>
                    </a:lnTo>
                    <a:lnTo>
                      <a:pt x="430" y="116"/>
                    </a:lnTo>
                    <a:lnTo>
                      <a:pt x="430" y="107"/>
                    </a:lnTo>
                    <a:lnTo>
                      <a:pt x="430" y="98"/>
                    </a:lnTo>
                    <a:lnTo>
                      <a:pt x="430" y="99"/>
                    </a:lnTo>
                    <a:lnTo>
                      <a:pt x="431" y="95"/>
                    </a:lnTo>
                    <a:lnTo>
                      <a:pt x="431" y="96"/>
                    </a:lnTo>
                    <a:lnTo>
                      <a:pt x="431" y="91"/>
                    </a:lnTo>
                    <a:lnTo>
                      <a:pt x="431" y="90"/>
                    </a:lnTo>
                    <a:lnTo>
                      <a:pt x="432" y="87"/>
                    </a:lnTo>
                    <a:lnTo>
                      <a:pt x="432" y="81"/>
                    </a:lnTo>
                    <a:lnTo>
                      <a:pt x="432" y="78"/>
                    </a:lnTo>
                    <a:lnTo>
                      <a:pt x="432" y="81"/>
                    </a:lnTo>
                    <a:lnTo>
                      <a:pt x="433" y="79"/>
                    </a:lnTo>
                    <a:lnTo>
                      <a:pt x="433" y="81"/>
                    </a:lnTo>
                    <a:lnTo>
                      <a:pt x="433" y="83"/>
                    </a:lnTo>
                    <a:lnTo>
                      <a:pt x="433" y="86"/>
                    </a:lnTo>
                    <a:lnTo>
                      <a:pt x="433" y="87"/>
                    </a:lnTo>
                    <a:lnTo>
                      <a:pt x="434" y="87"/>
                    </a:lnTo>
                    <a:lnTo>
                      <a:pt x="434" y="98"/>
                    </a:lnTo>
                    <a:lnTo>
                      <a:pt x="434" y="105"/>
                    </a:lnTo>
                    <a:lnTo>
                      <a:pt x="434" y="108"/>
                    </a:lnTo>
                    <a:lnTo>
                      <a:pt x="434" y="113"/>
                    </a:lnTo>
                    <a:lnTo>
                      <a:pt x="435" y="102"/>
                    </a:lnTo>
                    <a:lnTo>
                      <a:pt x="435" y="101"/>
                    </a:lnTo>
                    <a:lnTo>
                      <a:pt x="436" y="100"/>
                    </a:lnTo>
                    <a:lnTo>
                      <a:pt x="436" y="102"/>
                    </a:lnTo>
                    <a:lnTo>
                      <a:pt x="436" y="99"/>
                    </a:lnTo>
                    <a:lnTo>
                      <a:pt x="436" y="97"/>
                    </a:lnTo>
                    <a:lnTo>
                      <a:pt x="437" y="84"/>
                    </a:lnTo>
                    <a:lnTo>
                      <a:pt x="437" y="83"/>
                    </a:lnTo>
                    <a:lnTo>
                      <a:pt x="437" y="84"/>
                    </a:lnTo>
                    <a:lnTo>
                      <a:pt x="437" y="88"/>
                    </a:lnTo>
                    <a:lnTo>
                      <a:pt x="438" y="88"/>
                    </a:lnTo>
                    <a:lnTo>
                      <a:pt x="438" y="93"/>
                    </a:lnTo>
                    <a:lnTo>
                      <a:pt x="438" y="61"/>
                    </a:lnTo>
                    <a:lnTo>
                      <a:pt x="438" y="4"/>
                    </a:lnTo>
                    <a:lnTo>
                      <a:pt x="438" y="1"/>
                    </a:lnTo>
                    <a:lnTo>
                      <a:pt x="439" y="1"/>
                    </a:lnTo>
                    <a:lnTo>
                      <a:pt x="439" y="0"/>
                    </a:lnTo>
                    <a:lnTo>
                      <a:pt x="440" y="0"/>
                    </a:lnTo>
                    <a:lnTo>
                      <a:pt x="440" y="3"/>
                    </a:lnTo>
                    <a:lnTo>
                      <a:pt x="440" y="53"/>
                    </a:lnTo>
                    <a:lnTo>
                      <a:pt x="440" y="88"/>
                    </a:lnTo>
                    <a:lnTo>
                      <a:pt x="441" y="87"/>
                    </a:lnTo>
                    <a:lnTo>
                      <a:pt x="441" y="83"/>
                    </a:lnTo>
                    <a:lnTo>
                      <a:pt x="441" y="82"/>
                    </a:lnTo>
                    <a:lnTo>
                      <a:pt x="441" y="79"/>
                    </a:lnTo>
                    <a:lnTo>
                      <a:pt x="441" y="92"/>
                    </a:lnTo>
                    <a:lnTo>
                      <a:pt x="442" y="91"/>
                    </a:lnTo>
                    <a:lnTo>
                      <a:pt x="442" y="90"/>
                    </a:lnTo>
                    <a:lnTo>
                      <a:pt x="442" y="92"/>
                    </a:lnTo>
                    <a:lnTo>
                      <a:pt x="442" y="98"/>
                    </a:lnTo>
                    <a:lnTo>
                      <a:pt x="442" y="97"/>
                    </a:lnTo>
                    <a:lnTo>
                      <a:pt x="442" y="106"/>
                    </a:lnTo>
                    <a:lnTo>
                      <a:pt x="443" y="99"/>
                    </a:lnTo>
                    <a:lnTo>
                      <a:pt x="443" y="104"/>
                    </a:lnTo>
                    <a:lnTo>
                      <a:pt x="443" y="103"/>
                    </a:lnTo>
                    <a:lnTo>
                      <a:pt x="443" y="106"/>
                    </a:lnTo>
                    <a:lnTo>
                      <a:pt x="443" y="107"/>
                    </a:lnTo>
                    <a:lnTo>
                      <a:pt x="444" y="112"/>
                    </a:lnTo>
                    <a:lnTo>
                      <a:pt x="444" y="102"/>
                    </a:lnTo>
                    <a:lnTo>
                      <a:pt x="444" y="105"/>
                    </a:lnTo>
                    <a:lnTo>
                      <a:pt x="444" y="102"/>
                    </a:lnTo>
                    <a:lnTo>
                      <a:pt x="444" y="111"/>
                    </a:lnTo>
                    <a:lnTo>
                      <a:pt x="445" y="110"/>
                    </a:lnTo>
                    <a:lnTo>
                      <a:pt x="445" y="111"/>
                    </a:lnTo>
                    <a:lnTo>
                      <a:pt x="445" y="109"/>
                    </a:lnTo>
                    <a:lnTo>
                      <a:pt x="445" y="108"/>
                    </a:lnTo>
                    <a:lnTo>
                      <a:pt x="445" y="106"/>
                    </a:lnTo>
                    <a:lnTo>
                      <a:pt x="446" y="115"/>
                    </a:lnTo>
                    <a:lnTo>
                      <a:pt x="446" y="117"/>
                    </a:lnTo>
                    <a:lnTo>
                      <a:pt x="446" y="113"/>
                    </a:lnTo>
                    <a:lnTo>
                      <a:pt x="446" y="115"/>
                    </a:lnTo>
                    <a:lnTo>
                      <a:pt x="446" y="114"/>
                    </a:lnTo>
                    <a:lnTo>
                      <a:pt x="447" y="115"/>
                    </a:lnTo>
                    <a:lnTo>
                      <a:pt x="447" y="106"/>
                    </a:lnTo>
                    <a:lnTo>
                      <a:pt x="448" y="112"/>
                    </a:lnTo>
                    <a:lnTo>
                      <a:pt x="448" y="110"/>
                    </a:lnTo>
                    <a:lnTo>
                      <a:pt x="448" y="112"/>
                    </a:lnTo>
                    <a:lnTo>
                      <a:pt x="448" y="117"/>
                    </a:lnTo>
                    <a:lnTo>
                      <a:pt x="448" y="114"/>
                    </a:lnTo>
                    <a:lnTo>
                      <a:pt x="448" y="116"/>
                    </a:lnTo>
                    <a:lnTo>
                      <a:pt x="449" y="132"/>
                    </a:lnTo>
                    <a:lnTo>
                      <a:pt x="449" y="142"/>
                    </a:lnTo>
                    <a:lnTo>
                      <a:pt x="449" y="139"/>
                    </a:lnTo>
                    <a:lnTo>
                      <a:pt x="449" y="135"/>
                    </a:lnTo>
                    <a:lnTo>
                      <a:pt x="449" y="122"/>
                    </a:lnTo>
                    <a:lnTo>
                      <a:pt x="450" y="119"/>
                    </a:lnTo>
                    <a:lnTo>
                      <a:pt x="450" y="116"/>
                    </a:lnTo>
                    <a:lnTo>
                      <a:pt x="450" y="118"/>
                    </a:lnTo>
                    <a:lnTo>
                      <a:pt x="450" y="114"/>
                    </a:lnTo>
                    <a:lnTo>
                      <a:pt x="450" y="111"/>
                    </a:lnTo>
                    <a:lnTo>
                      <a:pt x="450" y="109"/>
                    </a:lnTo>
                    <a:lnTo>
                      <a:pt x="451" y="111"/>
                    </a:lnTo>
                    <a:lnTo>
                      <a:pt x="451" y="113"/>
                    </a:lnTo>
                    <a:lnTo>
                      <a:pt x="451" y="121"/>
                    </a:lnTo>
                    <a:lnTo>
                      <a:pt x="451" y="123"/>
                    </a:lnTo>
                    <a:lnTo>
                      <a:pt x="451" y="120"/>
                    </a:lnTo>
                    <a:lnTo>
                      <a:pt x="451" y="121"/>
                    </a:lnTo>
                    <a:lnTo>
                      <a:pt x="452" y="122"/>
                    </a:lnTo>
                    <a:lnTo>
                      <a:pt x="452" y="118"/>
                    </a:lnTo>
                    <a:lnTo>
                      <a:pt x="452" y="110"/>
                    </a:lnTo>
                    <a:lnTo>
                      <a:pt x="452" y="99"/>
                    </a:lnTo>
                    <a:lnTo>
                      <a:pt x="452" y="98"/>
                    </a:lnTo>
                    <a:lnTo>
                      <a:pt x="452" y="97"/>
                    </a:lnTo>
                    <a:lnTo>
                      <a:pt x="453" y="96"/>
                    </a:lnTo>
                    <a:lnTo>
                      <a:pt x="453" y="93"/>
                    </a:lnTo>
                    <a:lnTo>
                      <a:pt x="453" y="92"/>
                    </a:lnTo>
                    <a:lnTo>
                      <a:pt x="453" y="94"/>
                    </a:lnTo>
                    <a:lnTo>
                      <a:pt x="453" y="98"/>
                    </a:lnTo>
                    <a:lnTo>
                      <a:pt x="453" y="105"/>
                    </a:lnTo>
                    <a:lnTo>
                      <a:pt x="454" y="117"/>
                    </a:lnTo>
                    <a:lnTo>
                      <a:pt x="454" y="118"/>
                    </a:lnTo>
                    <a:lnTo>
                      <a:pt x="454" y="124"/>
                    </a:lnTo>
                    <a:lnTo>
                      <a:pt x="454" y="119"/>
                    </a:lnTo>
                    <a:lnTo>
                      <a:pt x="454" y="128"/>
                    </a:lnTo>
                    <a:lnTo>
                      <a:pt x="454" y="125"/>
                    </a:lnTo>
                    <a:lnTo>
                      <a:pt x="455" y="125"/>
                    </a:lnTo>
                    <a:lnTo>
                      <a:pt x="455" y="127"/>
                    </a:lnTo>
                    <a:lnTo>
                      <a:pt x="455" y="119"/>
                    </a:lnTo>
                    <a:lnTo>
                      <a:pt x="455" y="115"/>
                    </a:lnTo>
                    <a:lnTo>
                      <a:pt x="455" y="113"/>
                    </a:lnTo>
                    <a:lnTo>
                      <a:pt x="455" y="112"/>
                    </a:lnTo>
                    <a:lnTo>
                      <a:pt x="456" y="115"/>
                    </a:lnTo>
                    <a:lnTo>
                      <a:pt x="456" y="117"/>
                    </a:lnTo>
                    <a:lnTo>
                      <a:pt x="456" y="118"/>
                    </a:lnTo>
                    <a:lnTo>
                      <a:pt x="456" y="119"/>
                    </a:lnTo>
                    <a:lnTo>
                      <a:pt x="456" y="111"/>
                    </a:lnTo>
                    <a:lnTo>
                      <a:pt x="456" y="112"/>
                    </a:lnTo>
                    <a:lnTo>
                      <a:pt x="457" y="111"/>
                    </a:lnTo>
                    <a:lnTo>
                      <a:pt x="457" y="105"/>
                    </a:lnTo>
                    <a:lnTo>
                      <a:pt x="457" y="106"/>
                    </a:lnTo>
                    <a:lnTo>
                      <a:pt x="457" y="100"/>
                    </a:lnTo>
                    <a:lnTo>
                      <a:pt x="457" y="99"/>
                    </a:lnTo>
                    <a:lnTo>
                      <a:pt x="458" y="96"/>
                    </a:lnTo>
                    <a:lnTo>
                      <a:pt x="458" y="99"/>
                    </a:lnTo>
                    <a:lnTo>
                      <a:pt x="458" y="102"/>
                    </a:lnTo>
                    <a:lnTo>
                      <a:pt x="458" y="107"/>
                    </a:lnTo>
                    <a:lnTo>
                      <a:pt x="458" y="108"/>
                    </a:lnTo>
                    <a:lnTo>
                      <a:pt x="458" y="115"/>
                    </a:lnTo>
                    <a:lnTo>
                      <a:pt x="459" y="114"/>
                    </a:lnTo>
                    <a:lnTo>
                      <a:pt x="459" y="124"/>
                    </a:lnTo>
                    <a:lnTo>
                      <a:pt x="459" y="119"/>
                    </a:lnTo>
                    <a:lnTo>
                      <a:pt x="459" y="122"/>
                    </a:lnTo>
                    <a:lnTo>
                      <a:pt x="459" y="120"/>
                    </a:lnTo>
                    <a:lnTo>
                      <a:pt x="459" y="117"/>
                    </a:lnTo>
                    <a:lnTo>
                      <a:pt x="459" y="118"/>
                    </a:lnTo>
                    <a:lnTo>
                      <a:pt x="460" y="120"/>
                    </a:lnTo>
                    <a:lnTo>
                      <a:pt x="460" y="117"/>
                    </a:lnTo>
                    <a:lnTo>
                      <a:pt x="460" y="121"/>
                    </a:lnTo>
                    <a:lnTo>
                      <a:pt x="460" y="118"/>
                    </a:lnTo>
                    <a:lnTo>
                      <a:pt x="460" y="123"/>
                    </a:lnTo>
                    <a:lnTo>
                      <a:pt x="460" y="126"/>
                    </a:lnTo>
                    <a:lnTo>
                      <a:pt x="461" y="126"/>
                    </a:lnTo>
                    <a:lnTo>
                      <a:pt x="461" y="119"/>
                    </a:lnTo>
                    <a:lnTo>
                      <a:pt x="461" y="114"/>
                    </a:lnTo>
                    <a:lnTo>
                      <a:pt x="461" y="117"/>
                    </a:lnTo>
                    <a:lnTo>
                      <a:pt x="461" y="118"/>
                    </a:lnTo>
                    <a:lnTo>
                      <a:pt x="462" y="121"/>
                    </a:lnTo>
                    <a:lnTo>
                      <a:pt x="462" y="117"/>
                    </a:lnTo>
                    <a:lnTo>
                      <a:pt x="462" y="124"/>
                    </a:lnTo>
                    <a:lnTo>
                      <a:pt x="462" y="132"/>
                    </a:lnTo>
                    <a:lnTo>
                      <a:pt x="462" y="125"/>
                    </a:lnTo>
                    <a:lnTo>
                      <a:pt x="462" y="123"/>
                    </a:lnTo>
                    <a:lnTo>
                      <a:pt x="462" y="124"/>
                    </a:lnTo>
                    <a:lnTo>
                      <a:pt x="463" y="124"/>
                    </a:lnTo>
                    <a:lnTo>
                      <a:pt x="463" y="120"/>
                    </a:lnTo>
                    <a:lnTo>
                      <a:pt x="463" y="121"/>
                    </a:lnTo>
                    <a:lnTo>
                      <a:pt x="463" y="125"/>
                    </a:lnTo>
                    <a:lnTo>
                      <a:pt x="463" y="126"/>
                    </a:lnTo>
                    <a:lnTo>
                      <a:pt x="464" y="141"/>
                    </a:lnTo>
                    <a:lnTo>
                      <a:pt x="464" y="140"/>
                    </a:lnTo>
                    <a:lnTo>
                      <a:pt x="464" y="131"/>
                    </a:lnTo>
                    <a:lnTo>
                      <a:pt x="464" y="130"/>
                    </a:lnTo>
                    <a:lnTo>
                      <a:pt x="464" y="140"/>
                    </a:lnTo>
                    <a:lnTo>
                      <a:pt x="464" y="129"/>
                    </a:lnTo>
                    <a:lnTo>
                      <a:pt x="464" y="117"/>
                    </a:lnTo>
                    <a:lnTo>
                      <a:pt x="465" y="115"/>
                    </a:lnTo>
                    <a:lnTo>
                      <a:pt x="465" y="116"/>
                    </a:lnTo>
                    <a:lnTo>
                      <a:pt x="465" y="114"/>
                    </a:lnTo>
                    <a:lnTo>
                      <a:pt x="465" y="113"/>
                    </a:lnTo>
                    <a:lnTo>
                      <a:pt x="465" y="114"/>
                    </a:lnTo>
                    <a:lnTo>
                      <a:pt x="466" y="108"/>
                    </a:lnTo>
                    <a:lnTo>
                      <a:pt x="466" y="117"/>
                    </a:lnTo>
                    <a:lnTo>
                      <a:pt x="466" y="116"/>
                    </a:lnTo>
                    <a:lnTo>
                      <a:pt x="466" y="114"/>
                    </a:lnTo>
                    <a:lnTo>
                      <a:pt x="466" y="113"/>
                    </a:lnTo>
                    <a:lnTo>
                      <a:pt x="466" y="114"/>
                    </a:lnTo>
                    <a:lnTo>
                      <a:pt x="467" y="115"/>
                    </a:lnTo>
                    <a:lnTo>
                      <a:pt x="467" y="130"/>
                    </a:lnTo>
                    <a:lnTo>
                      <a:pt x="467" y="119"/>
                    </a:lnTo>
                    <a:lnTo>
                      <a:pt x="467" y="122"/>
                    </a:lnTo>
                    <a:lnTo>
                      <a:pt x="467" y="121"/>
                    </a:lnTo>
                    <a:lnTo>
                      <a:pt x="467" y="119"/>
                    </a:lnTo>
                    <a:lnTo>
                      <a:pt x="468" y="120"/>
                    </a:lnTo>
                    <a:lnTo>
                      <a:pt x="468" y="121"/>
                    </a:lnTo>
                    <a:lnTo>
                      <a:pt x="468" y="117"/>
                    </a:lnTo>
                    <a:lnTo>
                      <a:pt x="468" y="102"/>
                    </a:lnTo>
                    <a:lnTo>
                      <a:pt x="468" y="104"/>
                    </a:lnTo>
                    <a:lnTo>
                      <a:pt x="468" y="103"/>
                    </a:lnTo>
                    <a:lnTo>
                      <a:pt x="468" y="98"/>
                    </a:lnTo>
                    <a:lnTo>
                      <a:pt x="469" y="98"/>
                    </a:lnTo>
                    <a:lnTo>
                      <a:pt x="469" y="99"/>
                    </a:lnTo>
                    <a:lnTo>
                      <a:pt x="469" y="100"/>
                    </a:lnTo>
                    <a:lnTo>
                      <a:pt x="469" y="114"/>
                    </a:lnTo>
                    <a:lnTo>
                      <a:pt x="469" y="120"/>
                    </a:lnTo>
                    <a:lnTo>
                      <a:pt x="470" y="119"/>
                    </a:lnTo>
                    <a:lnTo>
                      <a:pt x="470" y="134"/>
                    </a:lnTo>
                    <a:lnTo>
                      <a:pt x="470" y="138"/>
                    </a:lnTo>
                    <a:lnTo>
                      <a:pt x="470" y="108"/>
                    </a:lnTo>
                    <a:lnTo>
                      <a:pt x="470" y="107"/>
                    </a:lnTo>
                    <a:lnTo>
                      <a:pt x="470" y="106"/>
                    </a:lnTo>
                    <a:lnTo>
                      <a:pt x="470" y="110"/>
                    </a:lnTo>
                    <a:lnTo>
                      <a:pt x="471" y="109"/>
                    </a:lnTo>
                    <a:lnTo>
                      <a:pt x="471" y="107"/>
                    </a:lnTo>
                    <a:lnTo>
                      <a:pt x="471" y="101"/>
                    </a:lnTo>
                    <a:lnTo>
                      <a:pt x="471" y="96"/>
                    </a:lnTo>
                    <a:lnTo>
                      <a:pt x="471" y="97"/>
                    </a:lnTo>
                    <a:lnTo>
                      <a:pt x="471" y="113"/>
                    </a:lnTo>
                    <a:lnTo>
                      <a:pt x="471" y="111"/>
                    </a:lnTo>
                    <a:lnTo>
                      <a:pt x="471" y="110"/>
                    </a:lnTo>
                    <a:lnTo>
                      <a:pt x="472" y="109"/>
                    </a:lnTo>
                    <a:lnTo>
                      <a:pt x="472" y="108"/>
                    </a:lnTo>
                    <a:lnTo>
                      <a:pt x="472" y="114"/>
                    </a:lnTo>
                    <a:lnTo>
                      <a:pt x="472" y="122"/>
                    </a:lnTo>
                    <a:lnTo>
                      <a:pt x="472" y="121"/>
                    </a:lnTo>
                    <a:lnTo>
                      <a:pt x="472" y="118"/>
                    </a:lnTo>
                    <a:lnTo>
                      <a:pt x="472" y="122"/>
                    </a:lnTo>
                    <a:lnTo>
                      <a:pt x="473" y="123"/>
                    </a:lnTo>
                    <a:lnTo>
                      <a:pt x="473" y="125"/>
                    </a:lnTo>
                    <a:lnTo>
                      <a:pt x="473" y="122"/>
                    </a:lnTo>
                    <a:lnTo>
                      <a:pt x="473" y="126"/>
                    </a:lnTo>
                    <a:lnTo>
                      <a:pt x="473" y="128"/>
                    </a:lnTo>
                    <a:lnTo>
                      <a:pt x="473" y="120"/>
                    </a:lnTo>
                    <a:lnTo>
                      <a:pt x="473" y="121"/>
                    </a:lnTo>
                    <a:lnTo>
                      <a:pt x="474" y="128"/>
                    </a:lnTo>
                    <a:lnTo>
                      <a:pt x="474" y="132"/>
                    </a:lnTo>
                    <a:lnTo>
                      <a:pt x="474" y="129"/>
                    </a:lnTo>
                    <a:lnTo>
                      <a:pt x="474" y="119"/>
                    </a:lnTo>
                    <a:lnTo>
                      <a:pt x="474" y="120"/>
                    </a:lnTo>
                    <a:lnTo>
                      <a:pt x="474" y="121"/>
                    </a:lnTo>
                    <a:lnTo>
                      <a:pt x="474" y="123"/>
                    </a:lnTo>
                    <a:lnTo>
                      <a:pt x="474" y="115"/>
                    </a:lnTo>
                    <a:lnTo>
                      <a:pt x="475" y="115"/>
                    </a:lnTo>
                    <a:lnTo>
                      <a:pt x="475" y="114"/>
                    </a:lnTo>
                    <a:lnTo>
                      <a:pt x="475" y="118"/>
                    </a:lnTo>
                    <a:lnTo>
                      <a:pt x="475" y="116"/>
                    </a:lnTo>
                    <a:lnTo>
                      <a:pt x="475" y="117"/>
                    </a:lnTo>
                    <a:lnTo>
                      <a:pt x="476" y="125"/>
                    </a:lnTo>
                    <a:lnTo>
                      <a:pt x="476" y="118"/>
                    </a:lnTo>
                    <a:lnTo>
                      <a:pt x="476" y="114"/>
                    </a:lnTo>
                    <a:lnTo>
                      <a:pt x="476" y="112"/>
                    </a:lnTo>
                    <a:lnTo>
                      <a:pt x="476" y="113"/>
                    </a:lnTo>
                    <a:lnTo>
                      <a:pt x="476" y="117"/>
                    </a:lnTo>
                    <a:lnTo>
                      <a:pt x="476" y="113"/>
                    </a:lnTo>
                    <a:lnTo>
                      <a:pt x="476" y="111"/>
                    </a:lnTo>
                    <a:lnTo>
                      <a:pt x="477" y="108"/>
                    </a:lnTo>
                    <a:lnTo>
                      <a:pt x="477" y="113"/>
                    </a:lnTo>
                    <a:lnTo>
                      <a:pt x="477" y="119"/>
                    </a:lnTo>
                    <a:lnTo>
                      <a:pt x="477" y="126"/>
                    </a:lnTo>
                    <a:lnTo>
                      <a:pt x="477" y="124"/>
                    </a:lnTo>
                    <a:lnTo>
                      <a:pt x="477" y="119"/>
                    </a:lnTo>
                    <a:lnTo>
                      <a:pt x="477" y="110"/>
                    </a:lnTo>
                    <a:lnTo>
                      <a:pt x="477" y="111"/>
                    </a:lnTo>
                    <a:lnTo>
                      <a:pt x="478" y="116"/>
                    </a:lnTo>
                    <a:lnTo>
                      <a:pt x="478" y="118"/>
                    </a:lnTo>
                    <a:lnTo>
                      <a:pt x="478" y="117"/>
                    </a:lnTo>
                    <a:lnTo>
                      <a:pt x="478" y="109"/>
                    </a:lnTo>
                    <a:lnTo>
                      <a:pt x="478" y="110"/>
                    </a:lnTo>
                    <a:lnTo>
                      <a:pt x="478" y="106"/>
                    </a:lnTo>
                    <a:lnTo>
                      <a:pt x="478" y="118"/>
                    </a:lnTo>
                    <a:lnTo>
                      <a:pt x="479" y="116"/>
                    </a:lnTo>
                    <a:lnTo>
                      <a:pt x="479" y="111"/>
                    </a:lnTo>
                    <a:lnTo>
                      <a:pt x="479" y="113"/>
                    </a:lnTo>
                    <a:lnTo>
                      <a:pt x="479" y="119"/>
                    </a:lnTo>
                    <a:lnTo>
                      <a:pt x="479" y="123"/>
                    </a:lnTo>
                    <a:lnTo>
                      <a:pt x="479" y="135"/>
                    </a:lnTo>
                    <a:lnTo>
                      <a:pt x="479" y="132"/>
                    </a:lnTo>
                    <a:lnTo>
                      <a:pt x="480" y="131"/>
                    </a:lnTo>
                    <a:lnTo>
                      <a:pt x="480" y="129"/>
                    </a:lnTo>
                    <a:lnTo>
                      <a:pt x="480" y="124"/>
                    </a:lnTo>
                    <a:lnTo>
                      <a:pt x="480" y="128"/>
                    </a:lnTo>
                    <a:lnTo>
                      <a:pt x="480" y="123"/>
                    </a:lnTo>
                    <a:lnTo>
                      <a:pt x="480" y="125"/>
                    </a:lnTo>
                    <a:lnTo>
                      <a:pt x="480" y="127"/>
                    </a:lnTo>
                    <a:lnTo>
                      <a:pt x="480" y="130"/>
                    </a:lnTo>
                    <a:lnTo>
                      <a:pt x="481" y="121"/>
                    </a:lnTo>
                    <a:lnTo>
                      <a:pt x="481" y="123"/>
                    </a:lnTo>
                    <a:lnTo>
                      <a:pt x="481" y="127"/>
                    </a:lnTo>
                    <a:lnTo>
                      <a:pt x="481" y="128"/>
                    </a:lnTo>
                    <a:lnTo>
                      <a:pt x="481" y="135"/>
                    </a:lnTo>
                    <a:lnTo>
                      <a:pt x="481" y="133"/>
                    </a:lnTo>
                    <a:lnTo>
                      <a:pt x="481" y="121"/>
                    </a:lnTo>
                    <a:lnTo>
                      <a:pt x="482" y="121"/>
                    </a:lnTo>
                    <a:lnTo>
                      <a:pt x="482" y="130"/>
                    </a:lnTo>
                    <a:lnTo>
                      <a:pt x="482" y="131"/>
                    </a:lnTo>
                    <a:lnTo>
                      <a:pt x="482" y="132"/>
                    </a:lnTo>
                    <a:lnTo>
                      <a:pt x="482" y="129"/>
                    </a:lnTo>
                    <a:lnTo>
                      <a:pt x="482" y="120"/>
                    </a:lnTo>
                    <a:lnTo>
                      <a:pt x="482" y="119"/>
                    </a:lnTo>
                    <a:lnTo>
                      <a:pt x="482" y="122"/>
                    </a:lnTo>
                    <a:lnTo>
                      <a:pt x="482" y="117"/>
                    </a:lnTo>
                    <a:lnTo>
                      <a:pt x="483" y="117"/>
                    </a:lnTo>
                    <a:lnTo>
                      <a:pt x="483" y="113"/>
                    </a:lnTo>
                    <a:lnTo>
                      <a:pt x="483" y="115"/>
                    </a:lnTo>
                    <a:lnTo>
                      <a:pt x="483" y="112"/>
                    </a:lnTo>
                    <a:lnTo>
                      <a:pt x="483" y="116"/>
                    </a:lnTo>
                    <a:lnTo>
                      <a:pt x="483" y="119"/>
                    </a:lnTo>
                    <a:lnTo>
                      <a:pt x="483" y="126"/>
                    </a:lnTo>
                    <a:lnTo>
                      <a:pt x="484" y="123"/>
                    </a:lnTo>
                    <a:lnTo>
                      <a:pt x="484" y="122"/>
                    </a:lnTo>
                    <a:lnTo>
                      <a:pt x="484" y="129"/>
                    </a:lnTo>
                    <a:lnTo>
                      <a:pt x="484" y="122"/>
                    </a:lnTo>
                    <a:lnTo>
                      <a:pt x="484" y="127"/>
                    </a:lnTo>
                    <a:lnTo>
                      <a:pt x="484" y="129"/>
                    </a:lnTo>
                    <a:lnTo>
                      <a:pt x="484" y="127"/>
                    </a:lnTo>
                    <a:lnTo>
                      <a:pt x="484" y="134"/>
                    </a:lnTo>
                    <a:lnTo>
                      <a:pt x="485" y="135"/>
                    </a:lnTo>
                    <a:lnTo>
                      <a:pt x="485" y="133"/>
                    </a:lnTo>
                    <a:lnTo>
                      <a:pt x="485" y="132"/>
                    </a:lnTo>
                    <a:lnTo>
                      <a:pt x="485" y="136"/>
                    </a:lnTo>
                    <a:lnTo>
                      <a:pt x="485" y="141"/>
                    </a:lnTo>
                    <a:lnTo>
                      <a:pt x="485" y="142"/>
                    </a:lnTo>
                    <a:lnTo>
                      <a:pt x="485" y="145"/>
                    </a:lnTo>
                    <a:lnTo>
                      <a:pt x="485" y="133"/>
                    </a:lnTo>
                    <a:lnTo>
                      <a:pt x="485" y="132"/>
                    </a:lnTo>
                    <a:lnTo>
                      <a:pt x="486" y="130"/>
                    </a:lnTo>
                    <a:lnTo>
                      <a:pt x="486" y="123"/>
                    </a:lnTo>
                    <a:lnTo>
                      <a:pt x="486" y="118"/>
                    </a:lnTo>
                    <a:lnTo>
                      <a:pt x="486" y="117"/>
                    </a:lnTo>
                    <a:lnTo>
                      <a:pt x="486" y="111"/>
                    </a:lnTo>
                    <a:lnTo>
                      <a:pt x="486" y="110"/>
                    </a:lnTo>
                    <a:lnTo>
                      <a:pt x="486" y="109"/>
                    </a:lnTo>
                    <a:lnTo>
                      <a:pt x="486" y="110"/>
                    </a:lnTo>
                    <a:lnTo>
                      <a:pt x="487" y="113"/>
                    </a:lnTo>
                    <a:lnTo>
                      <a:pt x="487" y="108"/>
                    </a:lnTo>
                    <a:lnTo>
                      <a:pt x="487" y="110"/>
                    </a:lnTo>
                    <a:lnTo>
                      <a:pt x="487" y="107"/>
                    </a:lnTo>
                    <a:lnTo>
                      <a:pt x="487" y="110"/>
                    </a:lnTo>
                    <a:lnTo>
                      <a:pt x="487" y="109"/>
                    </a:lnTo>
                    <a:lnTo>
                      <a:pt x="487" y="108"/>
                    </a:lnTo>
                    <a:lnTo>
                      <a:pt x="487" y="112"/>
                    </a:lnTo>
                    <a:lnTo>
                      <a:pt x="487" y="111"/>
                    </a:lnTo>
                    <a:lnTo>
                      <a:pt x="487" y="105"/>
                    </a:lnTo>
                    <a:lnTo>
                      <a:pt x="488" y="117"/>
                    </a:lnTo>
                    <a:lnTo>
                      <a:pt x="488" y="118"/>
                    </a:lnTo>
                    <a:lnTo>
                      <a:pt x="488" y="126"/>
                    </a:lnTo>
                    <a:lnTo>
                      <a:pt x="488" y="127"/>
                    </a:lnTo>
                    <a:lnTo>
                      <a:pt x="488" y="129"/>
                    </a:lnTo>
                    <a:lnTo>
                      <a:pt x="488" y="116"/>
                    </a:lnTo>
                    <a:lnTo>
                      <a:pt x="488" y="112"/>
                    </a:lnTo>
                    <a:lnTo>
                      <a:pt x="488" y="122"/>
                    </a:lnTo>
                    <a:lnTo>
                      <a:pt x="489" y="122"/>
                    </a:lnTo>
                    <a:lnTo>
                      <a:pt x="489" y="107"/>
                    </a:lnTo>
                    <a:lnTo>
                      <a:pt x="489" y="105"/>
                    </a:lnTo>
                    <a:lnTo>
                      <a:pt x="489" y="106"/>
                    </a:lnTo>
                    <a:lnTo>
                      <a:pt x="489" y="105"/>
                    </a:lnTo>
                    <a:lnTo>
                      <a:pt x="489" y="111"/>
                    </a:lnTo>
                    <a:lnTo>
                      <a:pt x="489" y="114"/>
                    </a:lnTo>
                    <a:lnTo>
                      <a:pt x="489" y="111"/>
                    </a:lnTo>
                    <a:lnTo>
                      <a:pt x="489" y="110"/>
                    </a:lnTo>
                    <a:lnTo>
                      <a:pt x="490" y="120"/>
                    </a:lnTo>
                    <a:lnTo>
                      <a:pt x="490" y="123"/>
                    </a:lnTo>
                    <a:lnTo>
                      <a:pt x="490" y="121"/>
                    </a:lnTo>
                    <a:lnTo>
                      <a:pt x="490" y="109"/>
                    </a:lnTo>
                    <a:lnTo>
                      <a:pt x="490" y="110"/>
                    </a:lnTo>
                    <a:lnTo>
                      <a:pt x="490" y="53"/>
                    </a:lnTo>
                    <a:lnTo>
                      <a:pt x="490" y="52"/>
                    </a:lnTo>
                    <a:lnTo>
                      <a:pt x="490" y="48"/>
                    </a:lnTo>
                    <a:lnTo>
                      <a:pt x="491" y="48"/>
                    </a:lnTo>
                    <a:lnTo>
                      <a:pt x="491" y="47"/>
                    </a:lnTo>
                    <a:lnTo>
                      <a:pt x="491" y="49"/>
                    </a:lnTo>
                    <a:lnTo>
                      <a:pt x="491" y="86"/>
                    </a:lnTo>
                    <a:lnTo>
                      <a:pt x="491" y="91"/>
                    </a:lnTo>
                    <a:lnTo>
                      <a:pt x="491" y="103"/>
                    </a:lnTo>
                    <a:lnTo>
                      <a:pt x="491" y="102"/>
                    </a:lnTo>
                    <a:lnTo>
                      <a:pt x="492" y="100"/>
                    </a:lnTo>
                    <a:lnTo>
                      <a:pt x="492" y="101"/>
                    </a:lnTo>
                    <a:lnTo>
                      <a:pt x="492" y="102"/>
                    </a:lnTo>
                    <a:lnTo>
                      <a:pt x="492" y="110"/>
                    </a:lnTo>
                    <a:lnTo>
                      <a:pt x="492" y="108"/>
                    </a:lnTo>
                    <a:lnTo>
                      <a:pt x="492" y="106"/>
                    </a:lnTo>
                    <a:lnTo>
                      <a:pt x="492" y="107"/>
                    </a:lnTo>
                    <a:lnTo>
                      <a:pt x="492" y="114"/>
                    </a:lnTo>
                    <a:lnTo>
                      <a:pt x="493" y="115"/>
                    </a:lnTo>
                    <a:lnTo>
                      <a:pt x="493" y="123"/>
                    </a:lnTo>
                    <a:lnTo>
                      <a:pt x="493" y="122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18"/>
              <p:cNvSpPr>
                <a:spLocks/>
              </p:cNvSpPr>
              <p:nvPr/>
            </p:nvSpPr>
            <p:spPr bwMode="auto">
              <a:xfrm>
                <a:off x="3996" y="1701"/>
                <a:ext cx="306" cy="606"/>
              </a:xfrm>
              <a:custGeom>
                <a:avLst/>
                <a:gdLst>
                  <a:gd name="T0" fmla="*/ 7776 w 51"/>
                  <a:gd name="T1" fmla="*/ 217728 h 101"/>
                  <a:gd name="T2" fmla="*/ 15552 w 51"/>
                  <a:gd name="T3" fmla="*/ 435456 h 101"/>
                  <a:gd name="T4" fmla="*/ 23328 w 51"/>
                  <a:gd name="T5" fmla="*/ 443232 h 101"/>
                  <a:gd name="T6" fmla="*/ 31104 w 51"/>
                  <a:gd name="T7" fmla="*/ 388800 h 101"/>
                  <a:gd name="T8" fmla="*/ 38880 w 51"/>
                  <a:gd name="T9" fmla="*/ 544320 h 101"/>
                  <a:gd name="T10" fmla="*/ 54432 w 51"/>
                  <a:gd name="T11" fmla="*/ 451008 h 101"/>
                  <a:gd name="T12" fmla="*/ 62208 w 51"/>
                  <a:gd name="T13" fmla="*/ 404352 h 101"/>
                  <a:gd name="T14" fmla="*/ 69984 w 51"/>
                  <a:gd name="T15" fmla="*/ 419904 h 101"/>
                  <a:gd name="T16" fmla="*/ 77760 w 51"/>
                  <a:gd name="T17" fmla="*/ 443232 h 101"/>
                  <a:gd name="T18" fmla="*/ 85536 w 51"/>
                  <a:gd name="T19" fmla="*/ 388800 h 101"/>
                  <a:gd name="T20" fmla="*/ 93312 w 51"/>
                  <a:gd name="T21" fmla="*/ 427680 h 101"/>
                  <a:gd name="T22" fmla="*/ 101088 w 51"/>
                  <a:gd name="T23" fmla="*/ 552096 h 101"/>
                  <a:gd name="T24" fmla="*/ 108864 w 51"/>
                  <a:gd name="T25" fmla="*/ 552096 h 101"/>
                  <a:gd name="T26" fmla="*/ 116640 w 51"/>
                  <a:gd name="T27" fmla="*/ 583200 h 101"/>
                  <a:gd name="T28" fmla="*/ 124416 w 51"/>
                  <a:gd name="T29" fmla="*/ 598752 h 101"/>
                  <a:gd name="T30" fmla="*/ 132192 w 51"/>
                  <a:gd name="T31" fmla="*/ 419904 h 101"/>
                  <a:gd name="T32" fmla="*/ 139968 w 51"/>
                  <a:gd name="T33" fmla="*/ 489888 h 101"/>
                  <a:gd name="T34" fmla="*/ 147744 w 51"/>
                  <a:gd name="T35" fmla="*/ 334368 h 101"/>
                  <a:gd name="T36" fmla="*/ 147744 w 51"/>
                  <a:gd name="T37" fmla="*/ 482112 h 101"/>
                  <a:gd name="T38" fmla="*/ 155520 w 51"/>
                  <a:gd name="T39" fmla="*/ 474336 h 101"/>
                  <a:gd name="T40" fmla="*/ 163296 w 51"/>
                  <a:gd name="T41" fmla="*/ 256608 h 101"/>
                  <a:gd name="T42" fmla="*/ 171072 w 51"/>
                  <a:gd name="T43" fmla="*/ 412128 h 101"/>
                  <a:gd name="T44" fmla="*/ 178848 w 51"/>
                  <a:gd name="T45" fmla="*/ 513216 h 101"/>
                  <a:gd name="T46" fmla="*/ 186624 w 51"/>
                  <a:gd name="T47" fmla="*/ 466560 h 101"/>
                  <a:gd name="T48" fmla="*/ 194400 w 51"/>
                  <a:gd name="T49" fmla="*/ 404352 h 101"/>
                  <a:gd name="T50" fmla="*/ 202176 w 51"/>
                  <a:gd name="T51" fmla="*/ 357696 h 101"/>
                  <a:gd name="T52" fmla="*/ 202176 w 51"/>
                  <a:gd name="T53" fmla="*/ 342144 h 101"/>
                  <a:gd name="T54" fmla="*/ 209952 w 51"/>
                  <a:gd name="T55" fmla="*/ 598752 h 101"/>
                  <a:gd name="T56" fmla="*/ 217728 w 51"/>
                  <a:gd name="T57" fmla="*/ 7776 h 101"/>
                  <a:gd name="T58" fmla="*/ 225504 w 51"/>
                  <a:gd name="T59" fmla="*/ 458784 h 101"/>
                  <a:gd name="T60" fmla="*/ 233280 w 51"/>
                  <a:gd name="T61" fmla="*/ 326592 h 101"/>
                  <a:gd name="T62" fmla="*/ 233280 w 51"/>
                  <a:gd name="T63" fmla="*/ 303264 h 101"/>
                  <a:gd name="T64" fmla="*/ 241056 w 51"/>
                  <a:gd name="T65" fmla="*/ 412128 h 101"/>
                  <a:gd name="T66" fmla="*/ 248832 w 51"/>
                  <a:gd name="T67" fmla="*/ 606528 h 101"/>
                  <a:gd name="T68" fmla="*/ 256608 w 51"/>
                  <a:gd name="T69" fmla="*/ 552096 h 101"/>
                  <a:gd name="T70" fmla="*/ 264384 w 51"/>
                  <a:gd name="T71" fmla="*/ 567648 h 101"/>
                  <a:gd name="T72" fmla="*/ 264384 w 51"/>
                  <a:gd name="T73" fmla="*/ 404352 h 101"/>
                  <a:gd name="T74" fmla="*/ 272160 w 51"/>
                  <a:gd name="T75" fmla="*/ 474336 h 101"/>
                  <a:gd name="T76" fmla="*/ 279936 w 51"/>
                  <a:gd name="T77" fmla="*/ 357696 h 101"/>
                  <a:gd name="T78" fmla="*/ 279936 w 51"/>
                  <a:gd name="T79" fmla="*/ 536544 h 101"/>
                  <a:gd name="T80" fmla="*/ 287712 w 51"/>
                  <a:gd name="T81" fmla="*/ 474336 h 101"/>
                  <a:gd name="T82" fmla="*/ 295488 w 51"/>
                  <a:gd name="T83" fmla="*/ 489888 h 101"/>
                  <a:gd name="T84" fmla="*/ 303264 w 51"/>
                  <a:gd name="T85" fmla="*/ 637632 h 101"/>
                  <a:gd name="T86" fmla="*/ 303264 w 51"/>
                  <a:gd name="T87" fmla="*/ 622080 h 101"/>
                  <a:gd name="T88" fmla="*/ 311040 w 51"/>
                  <a:gd name="T89" fmla="*/ 489888 h 101"/>
                  <a:gd name="T90" fmla="*/ 318816 w 51"/>
                  <a:gd name="T91" fmla="*/ 590976 h 101"/>
                  <a:gd name="T92" fmla="*/ 318816 w 51"/>
                  <a:gd name="T93" fmla="*/ 567648 h 101"/>
                  <a:gd name="T94" fmla="*/ 326592 w 51"/>
                  <a:gd name="T95" fmla="*/ 474336 h 101"/>
                  <a:gd name="T96" fmla="*/ 334368 w 51"/>
                  <a:gd name="T97" fmla="*/ 544320 h 101"/>
                  <a:gd name="T98" fmla="*/ 334368 w 51"/>
                  <a:gd name="T99" fmla="*/ 552096 h 101"/>
                  <a:gd name="T100" fmla="*/ 342144 w 51"/>
                  <a:gd name="T101" fmla="*/ 458784 h 101"/>
                  <a:gd name="T102" fmla="*/ 349920 w 51"/>
                  <a:gd name="T103" fmla="*/ 637632 h 101"/>
                  <a:gd name="T104" fmla="*/ 349920 w 51"/>
                  <a:gd name="T105" fmla="*/ 567648 h 101"/>
                  <a:gd name="T106" fmla="*/ 357696 w 51"/>
                  <a:gd name="T107" fmla="*/ 622080 h 101"/>
                  <a:gd name="T108" fmla="*/ 365472 w 51"/>
                  <a:gd name="T109" fmla="*/ 451008 h 101"/>
                  <a:gd name="T110" fmla="*/ 365472 w 51"/>
                  <a:gd name="T111" fmla="*/ 520992 h 101"/>
                  <a:gd name="T112" fmla="*/ 373248 w 51"/>
                  <a:gd name="T113" fmla="*/ 575424 h 101"/>
                  <a:gd name="T114" fmla="*/ 381024 w 51"/>
                  <a:gd name="T115" fmla="*/ 575424 h 101"/>
                  <a:gd name="T116" fmla="*/ 381024 w 51"/>
                  <a:gd name="T117" fmla="*/ 233280 h 101"/>
                  <a:gd name="T118" fmla="*/ 388800 w 51"/>
                  <a:gd name="T119" fmla="*/ 520992 h 101"/>
                  <a:gd name="T120" fmla="*/ 388800 w 51"/>
                  <a:gd name="T121" fmla="*/ 497664 h 101"/>
                  <a:gd name="T122" fmla="*/ 396576 w 51"/>
                  <a:gd name="T123" fmla="*/ 629856 h 1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51" h="101">
                    <a:moveTo>
                      <a:pt x="0" y="41"/>
                    </a:moveTo>
                    <a:lnTo>
                      <a:pt x="0" y="42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0" y="50"/>
                    </a:lnTo>
                    <a:lnTo>
                      <a:pt x="0" y="45"/>
                    </a:lnTo>
                    <a:lnTo>
                      <a:pt x="0" y="41"/>
                    </a:lnTo>
                    <a:lnTo>
                      <a:pt x="1" y="30"/>
                    </a:lnTo>
                    <a:lnTo>
                      <a:pt x="1" y="23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8"/>
                    </a:lnTo>
                    <a:lnTo>
                      <a:pt x="1" y="26"/>
                    </a:lnTo>
                    <a:lnTo>
                      <a:pt x="1" y="24"/>
                    </a:lnTo>
                    <a:lnTo>
                      <a:pt x="1" y="21"/>
                    </a:lnTo>
                    <a:lnTo>
                      <a:pt x="1" y="30"/>
                    </a:lnTo>
                    <a:lnTo>
                      <a:pt x="1" y="36"/>
                    </a:lnTo>
                    <a:lnTo>
                      <a:pt x="2" y="38"/>
                    </a:lnTo>
                    <a:lnTo>
                      <a:pt x="2" y="39"/>
                    </a:lnTo>
                    <a:lnTo>
                      <a:pt x="2" y="46"/>
                    </a:lnTo>
                    <a:lnTo>
                      <a:pt x="2" y="50"/>
                    </a:lnTo>
                    <a:lnTo>
                      <a:pt x="2" y="56"/>
                    </a:lnTo>
                    <a:lnTo>
                      <a:pt x="2" y="69"/>
                    </a:lnTo>
                    <a:lnTo>
                      <a:pt x="2" y="75"/>
                    </a:lnTo>
                    <a:lnTo>
                      <a:pt x="2" y="74"/>
                    </a:lnTo>
                    <a:lnTo>
                      <a:pt x="3" y="64"/>
                    </a:lnTo>
                    <a:lnTo>
                      <a:pt x="3" y="57"/>
                    </a:lnTo>
                    <a:lnTo>
                      <a:pt x="3" y="55"/>
                    </a:lnTo>
                    <a:lnTo>
                      <a:pt x="3" y="62"/>
                    </a:lnTo>
                    <a:lnTo>
                      <a:pt x="3" y="58"/>
                    </a:lnTo>
                    <a:lnTo>
                      <a:pt x="3" y="57"/>
                    </a:lnTo>
                    <a:lnTo>
                      <a:pt x="3" y="67"/>
                    </a:lnTo>
                    <a:lnTo>
                      <a:pt x="3" y="64"/>
                    </a:lnTo>
                    <a:lnTo>
                      <a:pt x="4" y="64"/>
                    </a:lnTo>
                    <a:lnTo>
                      <a:pt x="4" y="65"/>
                    </a:lnTo>
                    <a:lnTo>
                      <a:pt x="4" y="58"/>
                    </a:lnTo>
                    <a:lnTo>
                      <a:pt x="4" y="49"/>
                    </a:lnTo>
                    <a:lnTo>
                      <a:pt x="4" y="50"/>
                    </a:lnTo>
                    <a:lnTo>
                      <a:pt x="4" y="49"/>
                    </a:lnTo>
                    <a:lnTo>
                      <a:pt x="4" y="50"/>
                    </a:lnTo>
                    <a:lnTo>
                      <a:pt x="4" y="49"/>
                    </a:lnTo>
                    <a:lnTo>
                      <a:pt x="4" y="50"/>
                    </a:lnTo>
                    <a:lnTo>
                      <a:pt x="5" y="51"/>
                    </a:lnTo>
                    <a:lnTo>
                      <a:pt x="5" y="55"/>
                    </a:lnTo>
                    <a:lnTo>
                      <a:pt x="5" y="67"/>
                    </a:lnTo>
                    <a:lnTo>
                      <a:pt x="5" y="61"/>
                    </a:lnTo>
                    <a:lnTo>
                      <a:pt x="5" y="63"/>
                    </a:lnTo>
                    <a:lnTo>
                      <a:pt x="5" y="60"/>
                    </a:lnTo>
                    <a:lnTo>
                      <a:pt x="5" y="66"/>
                    </a:lnTo>
                    <a:lnTo>
                      <a:pt x="5" y="70"/>
                    </a:lnTo>
                    <a:lnTo>
                      <a:pt x="6" y="57"/>
                    </a:lnTo>
                    <a:lnTo>
                      <a:pt x="6" y="59"/>
                    </a:lnTo>
                    <a:lnTo>
                      <a:pt x="6" y="52"/>
                    </a:lnTo>
                    <a:lnTo>
                      <a:pt x="6" y="45"/>
                    </a:lnTo>
                    <a:lnTo>
                      <a:pt x="6" y="44"/>
                    </a:lnTo>
                    <a:lnTo>
                      <a:pt x="6" y="51"/>
                    </a:lnTo>
                    <a:lnTo>
                      <a:pt x="6" y="45"/>
                    </a:lnTo>
                    <a:lnTo>
                      <a:pt x="7" y="58"/>
                    </a:lnTo>
                    <a:lnTo>
                      <a:pt x="7" y="56"/>
                    </a:lnTo>
                    <a:lnTo>
                      <a:pt x="7" y="62"/>
                    </a:lnTo>
                    <a:lnTo>
                      <a:pt x="7" y="63"/>
                    </a:lnTo>
                    <a:lnTo>
                      <a:pt x="7" y="65"/>
                    </a:lnTo>
                    <a:lnTo>
                      <a:pt x="7" y="70"/>
                    </a:lnTo>
                    <a:lnTo>
                      <a:pt x="7" y="68"/>
                    </a:lnTo>
                    <a:lnTo>
                      <a:pt x="7" y="70"/>
                    </a:lnTo>
                    <a:lnTo>
                      <a:pt x="7" y="85"/>
                    </a:lnTo>
                    <a:lnTo>
                      <a:pt x="7" y="72"/>
                    </a:lnTo>
                    <a:lnTo>
                      <a:pt x="7" y="55"/>
                    </a:lnTo>
                    <a:lnTo>
                      <a:pt x="8" y="52"/>
                    </a:lnTo>
                    <a:lnTo>
                      <a:pt x="8" y="53"/>
                    </a:lnTo>
                    <a:lnTo>
                      <a:pt x="8" y="54"/>
                    </a:lnTo>
                    <a:lnTo>
                      <a:pt x="8" y="51"/>
                    </a:lnTo>
                    <a:lnTo>
                      <a:pt x="8" y="48"/>
                    </a:lnTo>
                    <a:lnTo>
                      <a:pt x="8" y="45"/>
                    </a:lnTo>
                    <a:lnTo>
                      <a:pt x="8" y="49"/>
                    </a:lnTo>
                    <a:lnTo>
                      <a:pt x="8" y="64"/>
                    </a:lnTo>
                    <a:lnTo>
                      <a:pt x="8" y="71"/>
                    </a:lnTo>
                    <a:lnTo>
                      <a:pt x="9" y="66"/>
                    </a:lnTo>
                    <a:lnTo>
                      <a:pt x="9" y="54"/>
                    </a:lnTo>
                    <a:lnTo>
                      <a:pt x="9" y="56"/>
                    </a:lnTo>
                    <a:lnTo>
                      <a:pt x="9" y="62"/>
                    </a:lnTo>
                    <a:lnTo>
                      <a:pt x="9" y="57"/>
                    </a:lnTo>
                    <a:lnTo>
                      <a:pt x="9" y="55"/>
                    </a:lnTo>
                    <a:lnTo>
                      <a:pt x="9" y="50"/>
                    </a:lnTo>
                    <a:lnTo>
                      <a:pt x="9" y="49"/>
                    </a:lnTo>
                    <a:lnTo>
                      <a:pt x="9" y="47"/>
                    </a:lnTo>
                    <a:lnTo>
                      <a:pt x="9" y="46"/>
                    </a:lnTo>
                    <a:lnTo>
                      <a:pt x="9" y="58"/>
                    </a:lnTo>
                    <a:lnTo>
                      <a:pt x="10" y="58"/>
                    </a:lnTo>
                    <a:lnTo>
                      <a:pt x="10" y="57"/>
                    </a:lnTo>
                    <a:lnTo>
                      <a:pt x="10" y="58"/>
                    </a:lnTo>
                    <a:lnTo>
                      <a:pt x="10" y="66"/>
                    </a:lnTo>
                    <a:lnTo>
                      <a:pt x="10" y="60"/>
                    </a:lnTo>
                    <a:lnTo>
                      <a:pt x="10" y="61"/>
                    </a:lnTo>
                    <a:lnTo>
                      <a:pt x="10" y="56"/>
                    </a:lnTo>
                    <a:lnTo>
                      <a:pt x="10" y="58"/>
                    </a:lnTo>
                    <a:lnTo>
                      <a:pt x="10" y="50"/>
                    </a:lnTo>
                    <a:lnTo>
                      <a:pt x="10" y="53"/>
                    </a:lnTo>
                    <a:lnTo>
                      <a:pt x="11" y="55"/>
                    </a:lnTo>
                    <a:lnTo>
                      <a:pt x="11" y="54"/>
                    </a:lnTo>
                    <a:lnTo>
                      <a:pt x="11" y="50"/>
                    </a:lnTo>
                    <a:lnTo>
                      <a:pt x="11" y="56"/>
                    </a:lnTo>
                    <a:lnTo>
                      <a:pt x="11" y="55"/>
                    </a:lnTo>
                    <a:lnTo>
                      <a:pt x="11" y="54"/>
                    </a:lnTo>
                    <a:lnTo>
                      <a:pt x="11" y="52"/>
                    </a:lnTo>
                    <a:lnTo>
                      <a:pt x="11" y="57"/>
                    </a:lnTo>
                    <a:lnTo>
                      <a:pt x="11" y="53"/>
                    </a:lnTo>
                    <a:lnTo>
                      <a:pt x="11" y="50"/>
                    </a:lnTo>
                    <a:lnTo>
                      <a:pt x="11" y="49"/>
                    </a:lnTo>
                    <a:lnTo>
                      <a:pt x="12" y="54"/>
                    </a:lnTo>
                    <a:lnTo>
                      <a:pt x="12" y="51"/>
                    </a:lnTo>
                    <a:lnTo>
                      <a:pt x="12" y="52"/>
                    </a:lnTo>
                    <a:lnTo>
                      <a:pt x="12" y="55"/>
                    </a:lnTo>
                    <a:lnTo>
                      <a:pt x="12" y="50"/>
                    </a:lnTo>
                    <a:lnTo>
                      <a:pt x="12" y="52"/>
                    </a:lnTo>
                    <a:lnTo>
                      <a:pt x="12" y="40"/>
                    </a:lnTo>
                    <a:lnTo>
                      <a:pt x="12" y="42"/>
                    </a:lnTo>
                    <a:lnTo>
                      <a:pt x="12" y="45"/>
                    </a:lnTo>
                    <a:lnTo>
                      <a:pt x="12" y="46"/>
                    </a:lnTo>
                    <a:lnTo>
                      <a:pt x="13" y="48"/>
                    </a:lnTo>
                    <a:lnTo>
                      <a:pt x="13" y="53"/>
                    </a:lnTo>
                    <a:lnTo>
                      <a:pt x="13" y="56"/>
                    </a:lnTo>
                    <a:lnTo>
                      <a:pt x="13" y="71"/>
                    </a:lnTo>
                    <a:lnTo>
                      <a:pt x="13" y="72"/>
                    </a:lnTo>
                    <a:lnTo>
                      <a:pt x="13" y="69"/>
                    </a:lnTo>
                    <a:lnTo>
                      <a:pt x="13" y="63"/>
                    </a:lnTo>
                    <a:lnTo>
                      <a:pt x="13" y="62"/>
                    </a:lnTo>
                    <a:lnTo>
                      <a:pt x="13" y="61"/>
                    </a:lnTo>
                    <a:lnTo>
                      <a:pt x="13" y="59"/>
                    </a:lnTo>
                    <a:lnTo>
                      <a:pt x="13" y="60"/>
                    </a:lnTo>
                    <a:lnTo>
                      <a:pt x="13" y="59"/>
                    </a:lnTo>
                    <a:lnTo>
                      <a:pt x="14" y="62"/>
                    </a:lnTo>
                    <a:lnTo>
                      <a:pt x="14" y="63"/>
                    </a:lnTo>
                    <a:lnTo>
                      <a:pt x="14" y="65"/>
                    </a:lnTo>
                    <a:lnTo>
                      <a:pt x="14" y="71"/>
                    </a:lnTo>
                    <a:lnTo>
                      <a:pt x="14" y="76"/>
                    </a:lnTo>
                    <a:lnTo>
                      <a:pt x="14" y="77"/>
                    </a:lnTo>
                    <a:lnTo>
                      <a:pt x="14" y="73"/>
                    </a:lnTo>
                    <a:lnTo>
                      <a:pt x="14" y="74"/>
                    </a:lnTo>
                    <a:lnTo>
                      <a:pt x="14" y="66"/>
                    </a:lnTo>
                    <a:lnTo>
                      <a:pt x="14" y="73"/>
                    </a:lnTo>
                    <a:lnTo>
                      <a:pt x="14" y="74"/>
                    </a:lnTo>
                    <a:lnTo>
                      <a:pt x="15" y="66"/>
                    </a:lnTo>
                    <a:lnTo>
                      <a:pt x="15" y="67"/>
                    </a:lnTo>
                    <a:lnTo>
                      <a:pt x="15" y="75"/>
                    </a:lnTo>
                    <a:lnTo>
                      <a:pt x="15" y="65"/>
                    </a:lnTo>
                    <a:lnTo>
                      <a:pt x="15" y="68"/>
                    </a:lnTo>
                    <a:lnTo>
                      <a:pt x="15" y="65"/>
                    </a:lnTo>
                    <a:lnTo>
                      <a:pt x="15" y="64"/>
                    </a:lnTo>
                    <a:lnTo>
                      <a:pt x="15" y="69"/>
                    </a:lnTo>
                    <a:lnTo>
                      <a:pt x="15" y="65"/>
                    </a:lnTo>
                    <a:lnTo>
                      <a:pt x="15" y="59"/>
                    </a:lnTo>
                    <a:lnTo>
                      <a:pt x="16" y="68"/>
                    </a:lnTo>
                    <a:lnTo>
                      <a:pt x="16" y="73"/>
                    </a:lnTo>
                    <a:lnTo>
                      <a:pt x="16" y="77"/>
                    </a:lnTo>
                    <a:lnTo>
                      <a:pt x="16" y="75"/>
                    </a:lnTo>
                    <a:lnTo>
                      <a:pt x="16" y="68"/>
                    </a:lnTo>
                    <a:lnTo>
                      <a:pt x="16" y="60"/>
                    </a:lnTo>
                    <a:lnTo>
                      <a:pt x="16" y="58"/>
                    </a:lnTo>
                    <a:lnTo>
                      <a:pt x="16" y="64"/>
                    </a:lnTo>
                    <a:lnTo>
                      <a:pt x="16" y="61"/>
                    </a:lnTo>
                    <a:lnTo>
                      <a:pt x="16" y="62"/>
                    </a:lnTo>
                    <a:lnTo>
                      <a:pt x="16" y="58"/>
                    </a:lnTo>
                    <a:lnTo>
                      <a:pt x="17" y="55"/>
                    </a:lnTo>
                    <a:lnTo>
                      <a:pt x="17" y="54"/>
                    </a:lnTo>
                    <a:lnTo>
                      <a:pt x="17" y="51"/>
                    </a:lnTo>
                    <a:lnTo>
                      <a:pt x="17" y="49"/>
                    </a:lnTo>
                    <a:lnTo>
                      <a:pt x="17" y="48"/>
                    </a:lnTo>
                    <a:lnTo>
                      <a:pt x="17" y="52"/>
                    </a:lnTo>
                    <a:lnTo>
                      <a:pt x="17" y="50"/>
                    </a:lnTo>
                    <a:lnTo>
                      <a:pt x="17" y="53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18" y="63"/>
                    </a:lnTo>
                    <a:lnTo>
                      <a:pt x="18" y="60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18" y="62"/>
                    </a:lnTo>
                    <a:lnTo>
                      <a:pt x="18" y="61"/>
                    </a:lnTo>
                    <a:lnTo>
                      <a:pt x="18" y="55"/>
                    </a:lnTo>
                    <a:lnTo>
                      <a:pt x="18" y="43"/>
                    </a:lnTo>
                    <a:lnTo>
                      <a:pt x="18" y="42"/>
                    </a:lnTo>
                    <a:lnTo>
                      <a:pt x="18" y="45"/>
                    </a:lnTo>
                    <a:lnTo>
                      <a:pt x="19" y="43"/>
                    </a:lnTo>
                    <a:lnTo>
                      <a:pt x="19" y="44"/>
                    </a:lnTo>
                    <a:lnTo>
                      <a:pt x="19" y="43"/>
                    </a:lnTo>
                    <a:lnTo>
                      <a:pt x="19" y="51"/>
                    </a:lnTo>
                    <a:lnTo>
                      <a:pt x="19" y="60"/>
                    </a:lnTo>
                    <a:lnTo>
                      <a:pt x="19" y="61"/>
                    </a:lnTo>
                    <a:lnTo>
                      <a:pt x="19" y="63"/>
                    </a:lnTo>
                    <a:lnTo>
                      <a:pt x="19" y="68"/>
                    </a:lnTo>
                    <a:lnTo>
                      <a:pt x="19" y="66"/>
                    </a:lnTo>
                    <a:lnTo>
                      <a:pt x="19" y="69"/>
                    </a:lnTo>
                    <a:lnTo>
                      <a:pt x="19" y="62"/>
                    </a:lnTo>
                    <a:lnTo>
                      <a:pt x="20" y="64"/>
                    </a:lnTo>
                    <a:lnTo>
                      <a:pt x="20" y="67"/>
                    </a:lnTo>
                    <a:lnTo>
                      <a:pt x="20" y="62"/>
                    </a:lnTo>
                    <a:lnTo>
                      <a:pt x="20" y="58"/>
                    </a:lnTo>
                    <a:lnTo>
                      <a:pt x="20" y="51"/>
                    </a:lnTo>
                    <a:lnTo>
                      <a:pt x="20" y="50"/>
                    </a:lnTo>
                    <a:lnTo>
                      <a:pt x="20" y="52"/>
                    </a:lnTo>
                    <a:lnTo>
                      <a:pt x="20" y="59"/>
                    </a:lnTo>
                    <a:lnTo>
                      <a:pt x="20" y="56"/>
                    </a:lnTo>
                    <a:lnTo>
                      <a:pt x="20" y="53"/>
                    </a:lnTo>
                    <a:lnTo>
                      <a:pt x="20" y="61"/>
                    </a:lnTo>
                    <a:lnTo>
                      <a:pt x="20" y="63"/>
                    </a:lnTo>
                    <a:lnTo>
                      <a:pt x="21" y="61"/>
                    </a:lnTo>
                    <a:lnTo>
                      <a:pt x="21" y="63"/>
                    </a:lnTo>
                    <a:lnTo>
                      <a:pt x="21" y="51"/>
                    </a:lnTo>
                    <a:lnTo>
                      <a:pt x="21" y="50"/>
                    </a:lnTo>
                    <a:lnTo>
                      <a:pt x="21" y="42"/>
                    </a:lnTo>
                    <a:lnTo>
                      <a:pt x="21" y="43"/>
                    </a:lnTo>
                    <a:lnTo>
                      <a:pt x="21" y="39"/>
                    </a:lnTo>
                    <a:lnTo>
                      <a:pt x="21" y="41"/>
                    </a:lnTo>
                    <a:lnTo>
                      <a:pt x="21" y="38"/>
                    </a:lnTo>
                    <a:lnTo>
                      <a:pt x="21" y="34"/>
                    </a:lnTo>
                    <a:lnTo>
                      <a:pt x="21" y="33"/>
                    </a:lnTo>
                    <a:lnTo>
                      <a:pt x="21" y="39"/>
                    </a:lnTo>
                    <a:lnTo>
                      <a:pt x="21" y="36"/>
                    </a:lnTo>
                    <a:lnTo>
                      <a:pt x="21" y="37"/>
                    </a:lnTo>
                    <a:lnTo>
                      <a:pt x="22" y="3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2" y="43"/>
                    </a:lnTo>
                    <a:lnTo>
                      <a:pt x="22" y="44"/>
                    </a:lnTo>
                    <a:lnTo>
                      <a:pt x="22" y="43"/>
                    </a:lnTo>
                    <a:lnTo>
                      <a:pt x="22" y="48"/>
                    </a:lnTo>
                    <a:lnTo>
                      <a:pt x="22" y="53"/>
                    </a:lnTo>
                    <a:lnTo>
                      <a:pt x="22" y="63"/>
                    </a:lnTo>
                    <a:lnTo>
                      <a:pt x="22" y="81"/>
                    </a:lnTo>
                    <a:lnTo>
                      <a:pt x="22" y="76"/>
                    </a:lnTo>
                    <a:lnTo>
                      <a:pt x="22" y="79"/>
                    </a:lnTo>
                    <a:lnTo>
                      <a:pt x="22" y="80"/>
                    </a:lnTo>
                    <a:lnTo>
                      <a:pt x="23" y="79"/>
                    </a:lnTo>
                    <a:lnTo>
                      <a:pt x="23" y="74"/>
                    </a:lnTo>
                    <a:lnTo>
                      <a:pt x="23" y="73"/>
                    </a:lnTo>
                    <a:lnTo>
                      <a:pt x="23" y="72"/>
                    </a:lnTo>
                    <a:lnTo>
                      <a:pt x="23" y="68"/>
                    </a:lnTo>
                    <a:lnTo>
                      <a:pt x="23" y="66"/>
                    </a:lnTo>
                    <a:lnTo>
                      <a:pt x="23" y="62"/>
                    </a:lnTo>
                    <a:lnTo>
                      <a:pt x="23" y="59"/>
                    </a:lnTo>
                    <a:lnTo>
                      <a:pt x="23" y="58"/>
                    </a:lnTo>
                    <a:lnTo>
                      <a:pt x="23" y="53"/>
                    </a:lnTo>
                    <a:lnTo>
                      <a:pt x="24" y="52"/>
                    </a:lnTo>
                    <a:lnTo>
                      <a:pt x="24" y="54"/>
                    </a:lnTo>
                    <a:lnTo>
                      <a:pt x="24" y="56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7"/>
                    </a:lnTo>
                    <a:lnTo>
                      <a:pt x="24" y="64"/>
                    </a:lnTo>
                    <a:lnTo>
                      <a:pt x="24" y="73"/>
                    </a:lnTo>
                    <a:lnTo>
                      <a:pt x="24" y="77"/>
                    </a:lnTo>
                    <a:lnTo>
                      <a:pt x="24" y="60"/>
                    </a:lnTo>
                    <a:lnTo>
                      <a:pt x="24" y="52"/>
                    </a:lnTo>
                    <a:lnTo>
                      <a:pt x="24" y="53"/>
                    </a:lnTo>
                    <a:lnTo>
                      <a:pt x="25" y="51"/>
                    </a:lnTo>
                    <a:lnTo>
                      <a:pt x="25" y="54"/>
                    </a:lnTo>
                    <a:lnTo>
                      <a:pt x="25" y="52"/>
                    </a:lnTo>
                    <a:lnTo>
                      <a:pt x="25" y="49"/>
                    </a:lnTo>
                    <a:lnTo>
                      <a:pt x="25" y="61"/>
                    </a:lnTo>
                    <a:lnTo>
                      <a:pt x="25" y="73"/>
                    </a:lnTo>
                    <a:lnTo>
                      <a:pt x="25" y="72"/>
                    </a:lnTo>
                    <a:lnTo>
                      <a:pt x="25" y="61"/>
                    </a:lnTo>
                    <a:lnTo>
                      <a:pt x="25" y="60"/>
                    </a:lnTo>
                    <a:lnTo>
                      <a:pt x="25" y="63"/>
                    </a:lnTo>
                    <a:lnTo>
                      <a:pt x="25" y="61"/>
                    </a:lnTo>
                    <a:lnTo>
                      <a:pt x="25" y="49"/>
                    </a:lnTo>
                    <a:lnTo>
                      <a:pt x="26" y="46"/>
                    </a:lnTo>
                    <a:lnTo>
                      <a:pt x="26" y="45"/>
                    </a:lnTo>
                    <a:lnTo>
                      <a:pt x="26" y="38"/>
                    </a:lnTo>
                    <a:lnTo>
                      <a:pt x="26" y="45"/>
                    </a:lnTo>
                    <a:lnTo>
                      <a:pt x="26" y="44"/>
                    </a:lnTo>
                    <a:lnTo>
                      <a:pt x="26" y="42"/>
                    </a:lnTo>
                    <a:lnTo>
                      <a:pt x="26" y="39"/>
                    </a:lnTo>
                    <a:lnTo>
                      <a:pt x="26" y="45"/>
                    </a:lnTo>
                    <a:lnTo>
                      <a:pt x="26" y="44"/>
                    </a:lnTo>
                    <a:lnTo>
                      <a:pt x="26" y="50"/>
                    </a:lnTo>
                    <a:lnTo>
                      <a:pt x="26" y="44"/>
                    </a:lnTo>
                    <a:lnTo>
                      <a:pt x="26" y="45"/>
                    </a:lnTo>
                    <a:lnTo>
                      <a:pt x="27" y="47"/>
                    </a:lnTo>
                    <a:lnTo>
                      <a:pt x="27" y="48"/>
                    </a:lnTo>
                    <a:lnTo>
                      <a:pt x="27" y="55"/>
                    </a:lnTo>
                    <a:lnTo>
                      <a:pt x="27" y="58"/>
                    </a:lnTo>
                    <a:lnTo>
                      <a:pt x="27" y="65"/>
                    </a:lnTo>
                    <a:lnTo>
                      <a:pt x="27" y="69"/>
                    </a:lnTo>
                    <a:lnTo>
                      <a:pt x="27" y="72"/>
                    </a:lnTo>
                    <a:lnTo>
                      <a:pt x="27" y="85"/>
                    </a:lnTo>
                    <a:lnTo>
                      <a:pt x="27" y="78"/>
                    </a:lnTo>
                    <a:lnTo>
                      <a:pt x="27" y="77"/>
                    </a:lnTo>
                    <a:lnTo>
                      <a:pt x="27" y="80"/>
                    </a:lnTo>
                    <a:lnTo>
                      <a:pt x="27" y="79"/>
                    </a:lnTo>
                    <a:lnTo>
                      <a:pt x="27" y="74"/>
                    </a:lnTo>
                    <a:lnTo>
                      <a:pt x="28" y="43"/>
                    </a:lnTo>
                    <a:lnTo>
                      <a:pt x="28" y="42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8" y="6"/>
                    </a:lnTo>
                    <a:lnTo>
                      <a:pt x="28" y="7"/>
                    </a:lnTo>
                    <a:lnTo>
                      <a:pt x="28" y="45"/>
                    </a:lnTo>
                    <a:lnTo>
                      <a:pt x="28" y="51"/>
                    </a:lnTo>
                    <a:lnTo>
                      <a:pt x="28" y="74"/>
                    </a:lnTo>
                    <a:lnTo>
                      <a:pt x="28" y="77"/>
                    </a:lnTo>
                    <a:lnTo>
                      <a:pt x="29" y="79"/>
                    </a:lnTo>
                    <a:lnTo>
                      <a:pt x="29" y="69"/>
                    </a:lnTo>
                    <a:lnTo>
                      <a:pt x="29" y="66"/>
                    </a:lnTo>
                    <a:lnTo>
                      <a:pt x="29" y="67"/>
                    </a:lnTo>
                    <a:lnTo>
                      <a:pt x="29" y="59"/>
                    </a:lnTo>
                    <a:lnTo>
                      <a:pt x="29" y="56"/>
                    </a:lnTo>
                    <a:lnTo>
                      <a:pt x="29" y="64"/>
                    </a:lnTo>
                    <a:lnTo>
                      <a:pt x="29" y="63"/>
                    </a:lnTo>
                    <a:lnTo>
                      <a:pt x="29" y="64"/>
                    </a:lnTo>
                    <a:lnTo>
                      <a:pt x="29" y="66"/>
                    </a:lnTo>
                    <a:lnTo>
                      <a:pt x="29" y="53"/>
                    </a:lnTo>
                    <a:lnTo>
                      <a:pt x="29" y="46"/>
                    </a:lnTo>
                    <a:lnTo>
                      <a:pt x="29" y="52"/>
                    </a:lnTo>
                    <a:lnTo>
                      <a:pt x="30" y="50"/>
                    </a:lnTo>
                    <a:lnTo>
                      <a:pt x="30" y="45"/>
                    </a:lnTo>
                    <a:lnTo>
                      <a:pt x="30" y="42"/>
                    </a:lnTo>
                    <a:lnTo>
                      <a:pt x="30" y="43"/>
                    </a:lnTo>
                    <a:lnTo>
                      <a:pt x="30" y="36"/>
                    </a:lnTo>
                    <a:lnTo>
                      <a:pt x="30" y="37"/>
                    </a:lnTo>
                    <a:lnTo>
                      <a:pt x="30" y="43"/>
                    </a:lnTo>
                    <a:lnTo>
                      <a:pt x="30" y="41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0" y="46"/>
                    </a:lnTo>
                    <a:lnTo>
                      <a:pt x="30" y="45"/>
                    </a:lnTo>
                    <a:lnTo>
                      <a:pt x="30" y="42"/>
                    </a:lnTo>
                    <a:lnTo>
                      <a:pt x="30" y="55"/>
                    </a:lnTo>
                    <a:lnTo>
                      <a:pt x="30" y="39"/>
                    </a:lnTo>
                    <a:lnTo>
                      <a:pt x="31" y="39"/>
                    </a:lnTo>
                    <a:lnTo>
                      <a:pt x="31" y="47"/>
                    </a:lnTo>
                    <a:lnTo>
                      <a:pt x="31" y="50"/>
                    </a:lnTo>
                    <a:lnTo>
                      <a:pt x="31" y="48"/>
                    </a:lnTo>
                    <a:lnTo>
                      <a:pt x="31" y="51"/>
                    </a:lnTo>
                    <a:lnTo>
                      <a:pt x="31" y="63"/>
                    </a:lnTo>
                    <a:lnTo>
                      <a:pt x="31" y="67"/>
                    </a:lnTo>
                    <a:lnTo>
                      <a:pt x="31" y="55"/>
                    </a:lnTo>
                    <a:lnTo>
                      <a:pt x="31" y="53"/>
                    </a:lnTo>
                    <a:lnTo>
                      <a:pt x="31" y="52"/>
                    </a:lnTo>
                    <a:lnTo>
                      <a:pt x="31" y="53"/>
                    </a:lnTo>
                    <a:lnTo>
                      <a:pt x="31" y="52"/>
                    </a:lnTo>
                    <a:lnTo>
                      <a:pt x="31" y="54"/>
                    </a:lnTo>
                    <a:lnTo>
                      <a:pt x="32" y="52"/>
                    </a:lnTo>
                    <a:lnTo>
                      <a:pt x="32" y="61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2" y="76"/>
                    </a:lnTo>
                    <a:lnTo>
                      <a:pt x="32" y="73"/>
                    </a:lnTo>
                    <a:lnTo>
                      <a:pt x="32" y="62"/>
                    </a:lnTo>
                    <a:lnTo>
                      <a:pt x="32" y="63"/>
                    </a:lnTo>
                    <a:lnTo>
                      <a:pt x="32" y="66"/>
                    </a:lnTo>
                    <a:lnTo>
                      <a:pt x="32" y="61"/>
                    </a:lnTo>
                    <a:lnTo>
                      <a:pt x="33" y="61"/>
                    </a:lnTo>
                    <a:lnTo>
                      <a:pt x="33" y="58"/>
                    </a:lnTo>
                    <a:lnTo>
                      <a:pt x="33" y="56"/>
                    </a:lnTo>
                    <a:lnTo>
                      <a:pt x="33" y="60"/>
                    </a:lnTo>
                    <a:lnTo>
                      <a:pt x="33" y="71"/>
                    </a:lnTo>
                    <a:lnTo>
                      <a:pt x="33" y="68"/>
                    </a:lnTo>
                    <a:lnTo>
                      <a:pt x="33" y="65"/>
                    </a:lnTo>
                    <a:lnTo>
                      <a:pt x="33" y="71"/>
                    </a:lnTo>
                    <a:lnTo>
                      <a:pt x="33" y="67"/>
                    </a:lnTo>
                    <a:lnTo>
                      <a:pt x="33" y="72"/>
                    </a:lnTo>
                    <a:lnTo>
                      <a:pt x="33" y="81"/>
                    </a:lnTo>
                    <a:lnTo>
                      <a:pt x="33" y="78"/>
                    </a:lnTo>
                    <a:lnTo>
                      <a:pt x="33" y="74"/>
                    </a:lnTo>
                    <a:lnTo>
                      <a:pt x="33" y="75"/>
                    </a:lnTo>
                    <a:lnTo>
                      <a:pt x="34" y="73"/>
                    </a:lnTo>
                    <a:lnTo>
                      <a:pt x="34" y="75"/>
                    </a:lnTo>
                    <a:lnTo>
                      <a:pt x="34" y="74"/>
                    </a:lnTo>
                    <a:lnTo>
                      <a:pt x="34" y="69"/>
                    </a:lnTo>
                    <a:lnTo>
                      <a:pt x="34" y="65"/>
                    </a:lnTo>
                    <a:lnTo>
                      <a:pt x="34" y="54"/>
                    </a:lnTo>
                    <a:lnTo>
                      <a:pt x="34" y="56"/>
                    </a:lnTo>
                    <a:lnTo>
                      <a:pt x="34" y="51"/>
                    </a:lnTo>
                    <a:lnTo>
                      <a:pt x="34" y="48"/>
                    </a:lnTo>
                    <a:lnTo>
                      <a:pt x="34" y="50"/>
                    </a:lnTo>
                    <a:lnTo>
                      <a:pt x="34" y="49"/>
                    </a:lnTo>
                    <a:lnTo>
                      <a:pt x="34" y="52"/>
                    </a:lnTo>
                    <a:lnTo>
                      <a:pt x="34" y="53"/>
                    </a:lnTo>
                    <a:lnTo>
                      <a:pt x="34" y="64"/>
                    </a:lnTo>
                    <a:lnTo>
                      <a:pt x="34" y="62"/>
                    </a:lnTo>
                    <a:lnTo>
                      <a:pt x="35" y="69"/>
                    </a:lnTo>
                    <a:lnTo>
                      <a:pt x="35" y="62"/>
                    </a:lnTo>
                    <a:lnTo>
                      <a:pt x="35" y="61"/>
                    </a:lnTo>
                    <a:lnTo>
                      <a:pt x="35" y="59"/>
                    </a:lnTo>
                    <a:lnTo>
                      <a:pt x="35" y="60"/>
                    </a:lnTo>
                    <a:lnTo>
                      <a:pt x="35" y="62"/>
                    </a:lnTo>
                    <a:lnTo>
                      <a:pt x="35" y="61"/>
                    </a:lnTo>
                    <a:lnTo>
                      <a:pt x="35" y="62"/>
                    </a:lnTo>
                    <a:lnTo>
                      <a:pt x="35" y="70"/>
                    </a:lnTo>
                    <a:lnTo>
                      <a:pt x="35" y="75"/>
                    </a:lnTo>
                    <a:lnTo>
                      <a:pt x="35" y="80"/>
                    </a:lnTo>
                    <a:lnTo>
                      <a:pt x="35" y="91"/>
                    </a:lnTo>
                    <a:lnTo>
                      <a:pt x="35" y="86"/>
                    </a:lnTo>
                    <a:lnTo>
                      <a:pt x="35" y="89"/>
                    </a:lnTo>
                    <a:lnTo>
                      <a:pt x="36" y="81"/>
                    </a:lnTo>
                    <a:lnTo>
                      <a:pt x="36" y="73"/>
                    </a:lnTo>
                    <a:lnTo>
                      <a:pt x="36" y="72"/>
                    </a:lnTo>
                    <a:lnTo>
                      <a:pt x="36" y="46"/>
                    </a:lnTo>
                    <a:lnTo>
                      <a:pt x="36" y="45"/>
                    </a:lnTo>
                    <a:lnTo>
                      <a:pt x="36" y="42"/>
                    </a:lnTo>
                    <a:lnTo>
                      <a:pt x="36" y="43"/>
                    </a:lnTo>
                    <a:lnTo>
                      <a:pt x="36" y="42"/>
                    </a:lnTo>
                    <a:lnTo>
                      <a:pt x="36" y="43"/>
                    </a:lnTo>
                    <a:lnTo>
                      <a:pt x="36" y="47"/>
                    </a:lnTo>
                    <a:lnTo>
                      <a:pt x="36" y="48"/>
                    </a:lnTo>
                    <a:lnTo>
                      <a:pt x="36" y="77"/>
                    </a:lnTo>
                    <a:lnTo>
                      <a:pt x="36" y="70"/>
                    </a:lnTo>
                    <a:lnTo>
                      <a:pt x="36" y="66"/>
                    </a:lnTo>
                    <a:lnTo>
                      <a:pt x="36" y="69"/>
                    </a:lnTo>
                    <a:lnTo>
                      <a:pt x="37" y="70"/>
                    </a:lnTo>
                    <a:lnTo>
                      <a:pt x="37" y="74"/>
                    </a:lnTo>
                    <a:lnTo>
                      <a:pt x="37" y="70"/>
                    </a:lnTo>
                    <a:lnTo>
                      <a:pt x="37" y="72"/>
                    </a:lnTo>
                    <a:lnTo>
                      <a:pt x="37" y="79"/>
                    </a:lnTo>
                    <a:lnTo>
                      <a:pt x="37" y="86"/>
                    </a:lnTo>
                    <a:lnTo>
                      <a:pt x="37" y="99"/>
                    </a:lnTo>
                    <a:lnTo>
                      <a:pt x="37" y="64"/>
                    </a:lnTo>
                    <a:lnTo>
                      <a:pt x="37" y="62"/>
                    </a:lnTo>
                    <a:lnTo>
                      <a:pt x="37" y="61"/>
                    </a:lnTo>
                    <a:lnTo>
                      <a:pt x="37" y="63"/>
                    </a:lnTo>
                    <a:lnTo>
                      <a:pt x="37" y="59"/>
                    </a:lnTo>
                    <a:lnTo>
                      <a:pt x="38" y="56"/>
                    </a:lnTo>
                    <a:lnTo>
                      <a:pt x="38" y="81"/>
                    </a:lnTo>
                    <a:lnTo>
                      <a:pt x="38" y="72"/>
                    </a:lnTo>
                    <a:lnTo>
                      <a:pt x="38" y="70"/>
                    </a:lnTo>
                    <a:lnTo>
                      <a:pt x="38" y="64"/>
                    </a:lnTo>
                    <a:lnTo>
                      <a:pt x="38" y="63"/>
                    </a:lnTo>
                    <a:lnTo>
                      <a:pt x="38" y="69"/>
                    </a:lnTo>
                    <a:lnTo>
                      <a:pt x="38" y="68"/>
                    </a:lnTo>
                    <a:lnTo>
                      <a:pt x="38" y="76"/>
                    </a:lnTo>
                    <a:lnTo>
                      <a:pt x="38" y="81"/>
                    </a:lnTo>
                    <a:lnTo>
                      <a:pt x="38" y="93"/>
                    </a:lnTo>
                    <a:lnTo>
                      <a:pt x="38" y="83"/>
                    </a:lnTo>
                    <a:lnTo>
                      <a:pt x="38" y="89"/>
                    </a:lnTo>
                    <a:lnTo>
                      <a:pt x="39" y="91"/>
                    </a:lnTo>
                    <a:lnTo>
                      <a:pt x="39" y="89"/>
                    </a:lnTo>
                    <a:lnTo>
                      <a:pt x="39" y="82"/>
                    </a:lnTo>
                    <a:lnTo>
                      <a:pt x="39" y="79"/>
                    </a:lnTo>
                    <a:lnTo>
                      <a:pt x="39" y="72"/>
                    </a:lnTo>
                    <a:lnTo>
                      <a:pt x="39" y="70"/>
                    </a:lnTo>
                    <a:lnTo>
                      <a:pt x="39" y="72"/>
                    </a:lnTo>
                    <a:lnTo>
                      <a:pt x="39" y="69"/>
                    </a:lnTo>
                    <a:lnTo>
                      <a:pt x="39" y="68"/>
                    </a:lnTo>
                    <a:lnTo>
                      <a:pt x="39" y="66"/>
                    </a:lnTo>
                    <a:lnTo>
                      <a:pt x="39" y="71"/>
                    </a:lnTo>
                    <a:lnTo>
                      <a:pt x="39" y="69"/>
                    </a:lnTo>
                    <a:lnTo>
                      <a:pt x="39" y="76"/>
                    </a:lnTo>
                    <a:lnTo>
                      <a:pt x="39" y="80"/>
                    </a:lnTo>
                    <a:lnTo>
                      <a:pt x="39" y="69"/>
                    </a:lnTo>
                    <a:lnTo>
                      <a:pt x="39" y="66"/>
                    </a:lnTo>
                    <a:lnTo>
                      <a:pt x="40" y="68"/>
                    </a:lnTo>
                    <a:lnTo>
                      <a:pt x="40" y="76"/>
                    </a:lnTo>
                    <a:lnTo>
                      <a:pt x="40" y="73"/>
                    </a:lnTo>
                    <a:lnTo>
                      <a:pt x="40" y="76"/>
                    </a:lnTo>
                    <a:lnTo>
                      <a:pt x="40" y="67"/>
                    </a:lnTo>
                    <a:lnTo>
                      <a:pt x="40" y="65"/>
                    </a:lnTo>
                    <a:lnTo>
                      <a:pt x="40" y="75"/>
                    </a:lnTo>
                    <a:lnTo>
                      <a:pt x="40" y="70"/>
                    </a:lnTo>
                    <a:lnTo>
                      <a:pt x="40" y="63"/>
                    </a:lnTo>
                    <a:lnTo>
                      <a:pt x="40" y="61"/>
                    </a:lnTo>
                    <a:lnTo>
                      <a:pt x="40" y="52"/>
                    </a:lnTo>
                    <a:lnTo>
                      <a:pt x="40" y="53"/>
                    </a:lnTo>
                    <a:lnTo>
                      <a:pt x="40" y="55"/>
                    </a:lnTo>
                    <a:lnTo>
                      <a:pt x="40" y="56"/>
                    </a:lnTo>
                    <a:lnTo>
                      <a:pt x="40" y="60"/>
                    </a:lnTo>
                    <a:lnTo>
                      <a:pt x="41" y="62"/>
                    </a:lnTo>
                    <a:lnTo>
                      <a:pt x="41" y="64"/>
                    </a:lnTo>
                    <a:lnTo>
                      <a:pt x="41" y="74"/>
                    </a:lnTo>
                    <a:lnTo>
                      <a:pt x="41" y="76"/>
                    </a:lnTo>
                    <a:lnTo>
                      <a:pt x="41" y="77"/>
                    </a:lnTo>
                    <a:lnTo>
                      <a:pt x="41" y="82"/>
                    </a:lnTo>
                    <a:lnTo>
                      <a:pt x="41" y="79"/>
                    </a:lnTo>
                    <a:lnTo>
                      <a:pt x="41" y="71"/>
                    </a:lnTo>
                    <a:lnTo>
                      <a:pt x="41" y="74"/>
                    </a:lnTo>
                    <a:lnTo>
                      <a:pt x="41" y="82"/>
                    </a:lnTo>
                    <a:lnTo>
                      <a:pt x="41" y="78"/>
                    </a:lnTo>
                    <a:lnTo>
                      <a:pt x="41" y="73"/>
                    </a:lnTo>
                    <a:lnTo>
                      <a:pt x="41" y="68"/>
                    </a:lnTo>
                    <a:lnTo>
                      <a:pt x="41" y="70"/>
                    </a:lnTo>
                    <a:lnTo>
                      <a:pt x="41" y="73"/>
                    </a:lnTo>
                    <a:lnTo>
                      <a:pt x="41" y="81"/>
                    </a:lnTo>
                    <a:lnTo>
                      <a:pt x="41" y="74"/>
                    </a:lnTo>
                    <a:lnTo>
                      <a:pt x="42" y="63"/>
                    </a:lnTo>
                    <a:lnTo>
                      <a:pt x="42" y="52"/>
                    </a:lnTo>
                    <a:lnTo>
                      <a:pt x="42" y="53"/>
                    </a:lnTo>
                    <a:lnTo>
                      <a:pt x="42" y="50"/>
                    </a:lnTo>
                    <a:lnTo>
                      <a:pt x="42" y="54"/>
                    </a:lnTo>
                    <a:lnTo>
                      <a:pt x="42" y="61"/>
                    </a:lnTo>
                    <a:lnTo>
                      <a:pt x="42" y="60"/>
                    </a:lnTo>
                    <a:lnTo>
                      <a:pt x="42" y="81"/>
                    </a:lnTo>
                    <a:lnTo>
                      <a:pt x="42" y="77"/>
                    </a:lnTo>
                    <a:lnTo>
                      <a:pt x="42" y="72"/>
                    </a:lnTo>
                    <a:lnTo>
                      <a:pt x="42" y="76"/>
                    </a:lnTo>
                    <a:lnTo>
                      <a:pt x="42" y="69"/>
                    </a:lnTo>
                    <a:lnTo>
                      <a:pt x="43" y="70"/>
                    </a:lnTo>
                    <a:lnTo>
                      <a:pt x="43" y="63"/>
                    </a:lnTo>
                    <a:lnTo>
                      <a:pt x="43" y="70"/>
                    </a:lnTo>
                    <a:lnTo>
                      <a:pt x="43" y="77"/>
                    </a:lnTo>
                    <a:lnTo>
                      <a:pt x="43" y="81"/>
                    </a:lnTo>
                    <a:lnTo>
                      <a:pt x="43" y="75"/>
                    </a:lnTo>
                    <a:lnTo>
                      <a:pt x="43" y="84"/>
                    </a:lnTo>
                    <a:lnTo>
                      <a:pt x="43" y="85"/>
                    </a:lnTo>
                    <a:lnTo>
                      <a:pt x="43" y="98"/>
                    </a:lnTo>
                    <a:lnTo>
                      <a:pt x="43" y="101"/>
                    </a:lnTo>
                    <a:lnTo>
                      <a:pt x="43" y="90"/>
                    </a:lnTo>
                    <a:lnTo>
                      <a:pt x="43" y="83"/>
                    </a:lnTo>
                    <a:lnTo>
                      <a:pt x="43" y="73"/>
                    </a:lnTo>
                    <a:lnTo>
                      <a:pt x="43" y="71"/>
                    </a:lnTo>
                    <a:lnTo>
                      <a:pt x="43" y="65"/>
                    </a:lnTo>
                    <a:lnTo>
                      <a:pt x="44" y="60"/>
                    </a:lnTo>
                    <a:lnTo>
                      <a:pt x="44" y="61"/>
                    </a:lnTo>
                    <a:lnTo>
                      <a:pt x="44" y="62"/>
                    </a:lnTo>
                    <a:lnTo>
                      <a:pt x="44" y="52"/>
                    </a:lnTo>
                    <a:lnTo>
                      <a:pt x="44" y="54"/>
                    </a:lnTo>
                    <a:lnTo>
                      <a:pt x="44" y="57"/>
                    </a:lnTo>
                    <a:lnTo>
                      <a:pt x="44" y="61"/>
                    </a:lnTo>
                    <a:lnTo>
                      <a:pt x="44" y="67"/>
                    </a:lnTo>
                    <a:lnTo>
                      <a:pt x="44" y="65"/>
                    </a:lnTo>
                    <a:lnTo>
                      <a:pt x="44" y="59"/>
                    </a:lnTo>
                    <a:lnTo>
                      <a:pt x="44" y="58"/>
                    </a:lnTo>
                    <a:lnTo>
                      <a:pt x="44" y="75"/>
                    </a:lnTo>
                    <a:lnTo>
                      <a:pt x="44" y="73"/>
                    </a:lnTo>
                    <a:lnTo>
                      <a:pt x="44" y="72"/>
                    </a:lnTo>
                    <a:lnTo>
                      <a:pt x="44" y="71"/>
                    </a:lnTo>
                    <a:lnTo>
                      <a:pt x="44" y="65"/>
                    </a:lnTo>
                    <a:lnTo>
                      <a:pt x="44" y="72"/>
                    </a:lnTo>
                    <a:lnTo>
                      <a:pt x="45" y="81"/>
                    </a:lnTo>
                    <a:lnTo>
                      <a:pt x="45" y="82"/>
                    </a:lnTo>
                    <a:lnTo>
                      <a:pt x="45" y="80"/>
                    </a:lnTo>
                    <a:lnTo>
                      <a:pt x="45" y="82"/>
                    </a:lnTo>
                    <a:lnTo>
                      <a:pt x="45" y="87"/>
                    </a:lnTo>
                    <a:lnTo>
                      <a:pt x="45" y="92"/>
                    </a:lnTo>
                    <a:lnTo>
                      <a:pt x="45" y="98"/>
                    </a:lnTo>
                    <a:lnTo>
                      <a:pt x="45" y="89"/>
                    </a:lnTo>
                    <a:lnTo>
                      <a:pt x="45" y="83"/>
                    </a:lnTo>
                    <a:lnTo>
                      <a:pt x="45" y="82"/>
                    </a:lnTo>
                    <a:lnTo>
                      <a:pt x="45" y="77"/>
                    </a:lnTo>
                    <a:lnTo>
                      <a:pt x="45" y="81"/>
                    </a:lnTo>
                    <a:lnTo>
                      <a:pt x="45" y="78"/>
                    </a:lnTo>
                    <a:lnTo>
                      <a:pt x="45" y="75"/>
                    </a:lnTo>
                    <a:lnTo>
                      <a:pt x="45" y="74"/>
                    </a:lnTo>
                    <a:lnTo>
                      <a:pt x="45" y="73"/>
                    </a:lnTo>
                    <a:lnTo>
                      <a:pt x="45" y="71"/>
                    </a:lnTo>
                    <a:lnTo>
                      <a:pt x="45" y="73"/>
                    </a:lnTo>
                    <a:lnTo>
                      <a:pt x="46" y="63"/>
                    </a:lnTo>
                    <a:lnTo>
                      <a:pt x="46" y="66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6" y="65"/>
                    </a:lnTo>
                    <a:lnTo>
                      <a:pt x="46" y="69"/>
                    </a:lnTo>
                    <a:lnTo>
                      <a:pt x="46" y="70"/>
                    </a:lnTo>
                    <a:lnTo>
                      <a:pt x="46" y="80"/>
                    </a:lnTo>
                    <a:lnTo>
                      <a:pt x="46" y="78"/>
                    </a:lnTo>
                    <a:lnTo>
                      <a:pt x="46" y="82"/>
                    </a:lnTo>
                    <a:lnTo>
                      <a:pt x="46" y="80"/>
                    </a:lnTo>
                    <a:lnTo>
                      <a:pt x="46" y="76"/>
                    </a:lnTo>
                    <a:lnTo>
                      <a:pt x="46" y="79"/>
                    </a:lnTo>
                    <a:lnTo>
                      <a:pt x="46" y="69"/>
                    </a:lnTo>
                    <a:lnTo>
                      <a:pt x="46" y="66"/>
                    </a:lnTo>
                    <a:lnTo>
                      <a:pt x="46" y="61"/>
                    </a:lnTo>
                    <a:lnTo>
                      <a:pt x="46" y="60"/>
                    </a:lnTo>
                    <a:lnTo>
                      <a:pt x="47" y="59"/>
                    </a:lnTo>
                    <a:lnTo>
                      <a:pt x="47" y="56"/>
                    </a:lnTo>
                    <a:lnTo>
                      <a:pt x="47" y="58"/>
                    </a:lnTo>
                    <a:lnTo>
                      <a:pt x="47" y="61"/>
                    </a:lnTo>
                    <a:lnTo>
                      <a:pt x="47" y="60"/>
                    </a:lnTo>
                    <a:lnTo>
                      <a:pt x="47" y="67"/>
                    </a:lnTo>
                    <a:lnTo>
                      <a:pt x="47" y="73"/>
                    </a:lnTo>
                    <a:lnTo>
                      <a:pt x="47" y="76"/>
                    </a:lnTo>
                    <a:lnTo>
                      <a:pt x="47" y="81"/>
                    </a:lnTo>
                    <a:lnTo>
                      <a:pt x="47" y="75"/>
                    </a:lnTo>
                    <a:lnTo>
                      <a:pt x="47" y="79"/>
                    </a:lnTo>
                    <a:lnTo>
                      <a:pt x="47" y="72"/>
                    </a:lnTo>
                    <a:lnTo>
                      <a:pt x="47" y="68"/>
                    </a:lnTo>
                    <a:lnTo>
                      <a:pt x="47" y="67"/>
                    </a:lnTo>
                    <a:lnTo>
                      <a:pt x="47" y="63"/>
                    </a:lnTo>
                    <a:lnTo>
                      <a:pt x="47" y="66"/>
                    </a:lnTo>
                    <a:lnTo>
                      <a:pt x="47" y="65"/>
                    </a:lnTo>
                    <a:lnTo>
                      <a:pt x="47" y="59"/>
                    </a:lnTo>
                    <a:lnTo>
                      <a:pt x="48" y="67"/>
                    </a:lnTo>
                    <a:lnTo>
                      <a:pt x="48" y="66"/>
                    </a:lnTo>
                    <a:lnTo>
                      <a:pt x="48" y="72"/>
                    </a:lnTo>
                    <a:lnTo>
                      <a:pt x="48" y="77"/>
                    </a:lnTo>
                    <a:lnTo>
                      <a:pt x="48" y="78"/>
                    </a:lnTo>
                    <a:lnTo>
                      <a:pt x="48" y="85"/>
                    </a:lnTo>
                    <a:lnTo>
                      <a:pt x="48" y="74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48" y="64"/>
                    </a:lnTo>
                    <a:lnTo>
                      <a:pt x="48" y="62"/>
                    </a:lnTo>
                    <a:lnTo>
                      <a:pt x="48" y="63"/>
                    </a:lnTo>
                    <a:lnTo>
                      <a:pt x="48" y="62"/>
                    </a:lnTo>
                    <a:lnTo>
                      <a:pt x="48" y="61"/>
                    </a:lnTo>
                    <a:lnTo>
                      <a:pt x="48" y="66"/>
                    </a:lnTo>
                    <a:lnTo>
                      <a:pt x="48" y="65"/>
                    </a:lnTo>
                    <a:lnTo>
                      <a:pt x="48" y="75"/>
                    </a:lnTo>
                    <a:lnTo>
                      <a:pt x="48" y="70"/>
                    </a:lnTo>
                    <a:lnTo>
                      <a:pt x="49" y="74"/>
                    </a:lnTo>
                    <a:lnTo>
                      <a:pt x="49" y="73"/>
                    </a:lnTo>
                    <a:lnTo>
                      <a:pt x="49" y="68"/>
                    </a:lnTo>
                    <a:lnTo>
                      <a:pt x="49" y="64"/>
                    </a:lnTo>
                    <a:lnTo>
                      <a:pt x="49" y="56"/>
                    </a:lnTo>
                    <a:lnTo>
                      <a:pt x="49" y="57"/>
                    </a:lnTo>
                    <a:lnTo>
                      <a:pt x="49" y="58"/>
                    </a:lnTo>
                    <a:lnTo>
                      <a:pt x="49" y="49"/>
                    </a:lnTo>
                    <a:lnTo>
                      <a:pt x="49" y="47"/>
                    </a:lnTo>
                    <a:lnTo>
                      <a:pt x="49" y="44"/>
                    </a:lnTo>
                    <a:lnTo>
                      <a:pt x="49" y="33"/>
                    </a:lnTo>
                    <a:lnTo>
                      <a:pt x="49" y="30"/>
                    </a:lnTo>
                    <a:lnTo>
                      <a:pt x="49" y="28"/>
                    </a:lnTo>
                    <a:lnTo>
                      <a:pt x="49" y="27"/>
                    </a:lnTo>
                    <a:lnTo>
                      <a:pt x="49" y="32"/>
                    </a:lnTo>
                    <a:lnTo>
                      <a:pt x="49" y="33"/>
                    </a:lnTo>
                    <a:lnTo>
                      <a:pt x="49" y="36"/>
                    </a:lnTo>
                    <a:lnTo>
                      <a:pt x="50" y="47"/>
                    </a:lnTo>
                    <a:lnTo>
                      <a:pt x="50" y="54"/>
                    </a:lnTo>
                    <a:lnTo>
                      <a:pt x="50" y="63"/>
                    </a:lnTo>
                    <a:lnTo>
                      <a:pt x="50" y="70"/>
                    </a:lnTo>
                    <a:lnTo>
                      <a:pt x="50" y="67"/>
                    </a:lnTo>
                    <a:lnTo>
                      <a:pt x="50" y="68"/>
                    </a:lnTo>
                    <a:lnTo>
                      <a:pt x="50" y="70"/>
                    </a:lnTo>
                    <a:lnTo>
                      <a:pt x="50" y="64"/>
                    </a:lnTo>
                    <a:lnTo>
                      <a:pt x="50" y="65"/>
                    </a:lnTo>
                    <a:lnTo>
                      <a:pt x="50" y="71"/>
                    </a:lnTo>
                    <a:lnTo>
                      <a:pt x="50" y="73"/>
                    </a:lnTo>
                    <a:lnTo>
                      <a:pt x="50" y="68"/>
                    </a:lnTo>
                    <a:lnTo>
                      <a:pt x="50" y="64"/>
                    </a:lnTo>
                    <a:lnTo>
                      <a:pt x="50" y="69"/>
                    </a:lnTo>
                    <a:lnTo>
                      <a:pt x="50" y="75"/>
                    </a:lnTo>
                    <a:lnTo>
                      <a:pt x="50" y="59"/>
                    </a:lnTo>
                    <a:lnTo>
                      <a:pt x="50" y="64"/>
                    </a:lnTo>
                    <a:lnTo>
                      <a:pt x="50" y="62"/>
                    </a:lnTo>
                    <a:lnTo>
                      <a:pt x="50" y="59"/>
                    </a:lnTo>
                    <a:lnTo>
                      <a:pt x="51" y="60"/>
                    </a:lnTo>
                    <a:lnTo>
                      <a:pt x="51" y="59"/>
                    </a:lnTo>
                    <a:lnTo>
                      <a:pt x="51" y="61"/>
                    </a:lnTo>
                    <a:lnTo>
                      <a:pt x="51" y="59"/>
                    </a:lnTo>
                    <a:lnTo>
                      <a:pt x="51" y="60"/>
                    </a:lnTo>
                    <a:lnTo>
                      <a:pt x="51" y="73"/>
                    </a:lnTo>
                    <a:lnTo>
                      <a:pt x="51" y="74"/>
                    </a:lnTo>
                    <a:lnTo>
                      <a:pt x="51" y="77"/>
                    </a:lnTo>
                    <a:lnTo>
                      <a:pt x="51" y="83"/>
                    </a:lnTo>
                    <a:lnTo>
                      <a:pt x="51" y="81"/>
                    </a:lnTo>
                    <a:lnTo>
                      <a:pt x="51" y="90"/>
                    </a:lnTo>
                    <a:lnTo>
                      <a:pt x="51" y="86"/>
                    </a:lnTo>
                    <a:lnTo>
                      <a:pt x="51" y="89"/>
                    </a:lnTo>
                    <a:lnTo>
                      <a:pt x="51" y="93"/>
                    </a:lnTo>
                    <a:lnTo>
                      <a:pt x="51" y="96"/>
                    </a:lnTo>
                    <a:lnTo>
                      <a:pt x="51" y="98"/>
                    </a:lnTo>
                    <a:lnTo>
                      <a:pt x="51" y="101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19"/>
              <p:cNvSpPr>
                <a:spLocks/>
              </p:cNvSpPr>
              <p:nvPr/>
            </p:nvSpPr>
            <p:spPr bwMode="auto">
              <a:xfrm>
                <a:off x="4302" y="1977"/>
                <a:ext cx="180" cy="498"/>
              </a:xfrm>
              <a:custGeom>
                <a:avLst/>
                <a:gdLst>
                  <a:gd name="T0" fmla="*/ 7776 w 30"/>
                  <a:gd name="T1" fmla="*/ 381024 h 83"/>
                  <a:gd name="T2" fmla="*/ 7776 w 30"/>
                  <a:gd name="T3" fmla="*/ 233280 h 83"/>
                  <a:gd name="T4" fmla="*/ 15552 w 30"/>
                  <a:gd name="T5" fmla="*/ 233280 h 83"/>
                  <a:gd name="T6" fmla="*/ 23328 w 30"/>
                  <a:gd name="T7" fmla="*/ 373248 h 83"/>
                  <a:gd name="T8" fmla="*/ 23328 w 30"/>
                  <a:gd name="T9" fmla="*/ 7776 h 83"/>
                  <a:gd name="T10" fmla="*/ 31104 w 30"/>
                  <a:gd name="T11" fmla="*/ 171072 h 83"/>
                  <a:gd name="T12" fmla="*/ 31104 w 30"/>
                  <a:gd name="T13" fmla="*/ 108864 h 83"/>
                  <a:gd name="T14" fmla="*/ 38880 w 30"/>
                  <a:gd name="T15" fmla="*/ 93312 h 83"/>
                  <a:gd name="T16" fmla="*/ 38880 w 30"/>
                  <a:gd name="T17" fmla="*/ 381024 h 83"/>
                  <a:gd name="T18" fmla="*/ 46656 w 30"/>
                  <a:gd name="T19" fmla="*/ 279936 h 83"/>
                  <a:gd name="T20" fmla="*/ 54432 w 30"/>
                  <a:gd name="T21" fmla="*/ 357696 h 83"/>
                  <a:gd name="T22" fmla="*/ 54432 w 30"/>
                  <a:gd name="T23" fmla="*/ 427680 h 83"/>
                  <a:gd name="T24" fmla="*/ 62208 w 30"/>
                  <a:gd name="T25" fmla="*/ 241056 h 83"/>
                  <a:gd name="T26" fmla="*/ 62208 w 30"/>
                  <a:gd name="T27" fmla="*/ 225504 h 83"/>
                  <a:gd name="T28" fmla="*/ 69984 w 30"/>
                  <a:gd name="T29" fmla="*/ 256608 h 83"/>
                  <a:gd name="T30" fmla="*/ 69984 w 30"/>
                  <a:gd name="T31" fmla="*/ 209952 h 83"/>
                  <a:gd name="T32" fmla="*/ 77760 w 30"/>
                  <a:gd name="T33" fmla="*/ 225504 h 83"/>
                  <a:gd name="T34" fmla="*/ 77760 w 30"/>
                  <a:gd name="T35" fmla="*/ 101088 h 83"/>
                  <a:gd name="T36" fmla="*/ 85536 w 30"/>
                  <a:gd name="T37" fmla="*/ 311040 h 83"/>
                  <a:gd name="T38" fmla="*/ 85536 w 30"/>
                  <a:gd name="T39" fmla="*/ 334368 h 83"/>
                  <a:gd name="T40" fmla="*/ 93312 w 30"/>
                  <a:gd name="T41" fmla="*/ 147744 h 83"/>
                  <a:gd name="T42" fmla="*/ 93312 w 30"/>
                  <a:gd name="T43" fmla="*/ 202176 h 83"/>
                  <a:gd name="T44" fmla="*/ 101088 w 30"/>
                  <a:gd name="T45" fmla="*/ 163296 h 83"/>
                  <a:gd name="T46" fmla="*/ 101088 w 30"/>
                  <a:gd name="T47" fmla="*/ 77760 h 83"/>
                  <a:gd name="T48" fmla="*/ 108864 w 30"/>
                  <a:gd name="T49" fmla="*/ 241056 h 83"/>
                  <a:gd name="T50" fmla="*/ 108864 w 30"/>
                  <a:gd name="T51" fmla="*/ 38880 h 83"/>
                  <a:gd name="T52" fmla="*/ 116640 w 30"/>
                  <a:gd name="T53" fmla="*/ 23328 h 83"/>
                  <a:gd name="T54" fmla="*/ 116640 w 30"/>
                  <a:gd name="T55" fmla="*/ 116640 h 83"/>
                  <a:gd name="T56" fmla="*/ 124416 w 30"/>
                  <a:gd name="T57" fmla="*/ 334368 h 83"/>
                  <a:gd name="T58" fmla="*/ 124416 w 30"/>
                  <a:gd name="T59" fmla="*/ 194400 h 83"/>
                  <a:gd name="T60" fmla="*/ 132192 w 30"/>
                  <a:gd name="T61" fmla="*/ 186624 h 83"/>
                  <a:gd name="T62" fmla="*/ 132192 w 30"/>
                  <a:gd name="T63" fmla="*/ 272160 h 83"/>
                  <a:gd name="T64" fmla="*/ 139968 w 30"/>
                  <a:gd name="T65" fmla="*/ 202176 h 83"/>
                  <a:gd name="T66" fmla="*/ 139968 w 30"/>
                  <a:gd name="T67" fmla="*/ 108864 h 83"/>
                  <a:gd name="T68" fmla="*/ 147744 w 30"/>
                  <a:gd name="T69" fmla="*/ 108864 h 83"/>
                  <a:gd name="T70" fmla="*/ 147744 w 30"/>
                  <a:gd name="T71" fmla="*/ 264384 h 83"/>
                  <a:gd name="T72" fmla="*/ 155520 w 30"/>
                  <a:gd name="T73" fmla="*/ 93312 h 83"/>
                  <a:gd name="T74" fmla="*/ 155520 w 30"/>
                  <a:gd name="T75" fmla="*/ 186624 h 83"/>
                  <a:gd name="T76" fmla="*/ 155520 w 30"/>
                  <a:gd name="T77" fmla="*/ 311040 h 83"/>
                  <a:gd name="T78" fmla="*/ 163296 w 30"/>
                  <a:gd name="T79" fmla="*/ 186624 h 83"/>
                  <a:gd name="T80" fmla="*/ 163296 w 30"/>
                  <a:gd name="T81" fmla="*/ 248832 h 83"/>
                  <a:gd name="T82" fmla="*/ 171072 w 30"/>
                  <a:gd name="T83" fmla="*/ 248832 h 83"/>
                  <a:gd name="T84" fmla="*/ 171072 w 30"/>
                  <a:gd name="T85" fmla="*/ 256608 h 83"/>
                  <a:gd name="T86" fmla="*/ 178848 w 30"/>
                  <a:gd name="T87" fmla="*/ 435456 h 83"/>
                  <a:gd name="T88" fmla="*/ 178848 w 30"/>
                  <a:gd name="T89" fmla="*/ 295488 h 83"/>
                  <a:gd name="T90" fmla="*/ 186624 w 30"/>
                  <a:gd name="T91" fmla="*/ 225504 h 83"/>
                  <a:gd name="T92" fmla="*/ 186624 w 30"/>
                  <a:gd name="T93" fmla="*/ 217728 h 83"/>
                  <a:gd name="T94" fmla="*/ 186624 w 30"/>
                  <a:gd name="T95" fmla="*/ 233280 h 83"/>
                  <a:gd name="T96" fmla="*/ 194400 w 30"/>
                  <a:gd name="T97" fmla="*/ 272160 h 83"/>
                  <a:gd name="T98" fmla="*/ 194400 w 30"/>
                  <a:gd name="T99" fmla="*/ 178848 h 83"/>
                  <a:gd name="T100" fmla="*/ 202176 w 30"/>
                  <a:gd name="T101" fmla="*/ 342144 h 83"/>
                  <a:gd name="T102" fmla="*/ 202176 w 30"/>
                  <a:gd name="T103" fmla="*/ 194400 h 83"/>
                  <a:gd name="T104" fmla="*/ 209952 w 30"/>
                  <a:gd name="T105" fmla="*/ 264384 h 83"/>
                  <a:gd name="T106" fmla="*/ 209952 w 30"/>
                  <a:gd name="T107" fmla="*/ 256608 h 83"/>
                  <a:gd name="T108" fmla="*/ 209952 w 30"/>
                  <a:gd name="T109" fmla="*/ 279936 h 83"/>
                  <a:gd name="T110" fmla="*/ 217728 w 30"/>
                  <a:gd name="T111" fmla="*/ 155520 h 83"/>
                  <a:gd name="T112" fmla="*/ 217728 w 30"/>
                  <a:gd name="T113" fmla="*/ 272160 h 83"/>
                  <a:gd name="T114" fmla="*/ 225504 w 30"/>
                  <a:gd name="T115" fmla="*/ 279936 h 83"/>
                  <a:gd name="T116" fmla="*/ 225504 w 30"/>
                  <a:gd name="T117" fmla="*/ 85536 h 83"/>
                  <a:gd name="T118" fmla="*/ 225504 w 30"/>
                  <a:gd name="T119" fmla="*/ 85536 h 83"/>
                  <a:gd name="T120" fmla="*/ 233280 w 30"/>
                  <a:gd name="T121" fmla="*/ 645408 h 83"/>
                  <a:gd name="T122" fmla="*/ 233280 w 30"/>
                  <a:gd name="T123" fmla="*/ 202176 h 8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30" h="83">
                    <a:moveTo>
                      <a:pt x="0" y="55"/>
                    </a:moveTo>
                    <a:lnTo>
                      <a:pt x="0" y="56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1" y="79"/>
                    </a:lnTo>
                    <a:lnTo>
                      <a:pt x="1" y="73"/>
                    </a:lnTo>
                    <a:lnTo>
                      <a:pt x="1" y="64"/>
                    </a:lnTo>
                    <a:lnTo>
                      <a:pt x="1" y="72"/>
                    </a:lnTo>
                    <a:lnTo>
                      <a:pt x="1" y="71"/>
                    </a:lnTo>
                    <a:lnTo>
                      <a:pt x="1" y="72"/>
                    </a:lnTo>
                    <a:lnTo>
                      <a:pt x="1" y="58"/>
                    </a:lnTo>
                    <a:lnTo>
                      <a:pt x="1" y="49"/>
                    </a:lnTo>
                    <a:lnTo>
                      <a:pt x="1" y="41"/>
                    </a:lnTo>
                    <a:lnTo>
                      <a:pt x="1" y="40"/>
                    </a:lnTo>
                    <a:lnTo>
                      <a:pt x="1" y="32"/>
                    </a:lnTo>
                    <a:lnTo>
                      <a:pt x="1" y="35"/>
                    </a:lnTo>
                    <a:lnTo>
                      <a:pt x="1" y="32"/>
                    </a:lnTo>
                    <a:lnTo>
                      <a:pt x="1" y="26"/>
                    </a:lnTo>
                    <a:lnTo>
                      <a:pt x="1" y="22"/>
                    </a:lnTo>
                    <a:lnTo>
                      <a:pt x="1" y="25"/>
                    </a:lnTo>
                    <a:lnTo>
                      <a:pt x="1" y="28"/>
                    </a:lnTo>
                    <a:lnTo>
                      <a:pt x="1" y="26"/>
                    </a:lnTo>
                    <a:lnTo>
                      <a:pt x="1" y="30"/>
                    </a:lnTo>
                    <a:lnTo>
                      <a:pt x="2" y="29"/>
                    </a:lnTo>
                    <a:lnTo>
                      <a:pt x="2" y="31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20"/>
                    </a:lnTo>
                    <a:lnTo>
                      <a:pt x="2" y="21"/>
                    </a:lnTo>
                    <a:lnTo>
                      <a:pt x="2" y="25"/>
                    </a:lnTo>
                    <a:lnTo>
                      <a:pt x="2" y="23"/>
                    </a:lnTo>
                    <a:lnTo>
                      <a:pt x="2" y="19"/>
                    </a:lnTo>
                    <a:lnTo>
                      <a:pt x="2" y="30"/>
                    </a:lnTo>
                    <a:lnTo>
                      <a:pt x="2" y="31"/>
                    </a:lnTo>
                    <a:lnTo>
                      <a:pt x="2" y="34"/>
                    </a:lnTo>
                    <a:lnTo>
                      <a:pt x="2" y="18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3" y="25"/>
                    </a:lnTo>
                    <a:lnTo>
                      <a:pt x="3" y="28"/>
                    </a:lnTo>
                    <a:lnTo>
                      <a:pt x="3" y="48"/>
                    </a:lnTo>
                    <a:lnTo>
                      <a:pt x="3" y="52"/>
                    </a:lnTo>
                    <a:lnTo>
                      <a:pt x="3" y="45"/>
                    </a:lnTo>
                    <a:lnTo>
                      <a:pt x="3" y="48"/>
                    </a:lnTo>
                    <a:lnTo>
                      <a:pt x="3" y="46"/>
                    </a:lnTo>
                    <a:lnTo>
                      <a:pt x="3" y="45"/>
                    </a:lnTo>
                    <a:lnTo>
                      <a:pt x="3" y="32"/>
                    </a:lnTo>
                    <a:lnTo>
                      <a:pt x="3" y="12"/>
                    </a:lnTo>
                    <a:lnTo>
                      <a:pt x="3" y="13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17"/>
                    </a:lnTo>
                    <a:lnTo>
                      <a:pt x="3" y="14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23"/>
                    </a:lnTo>
                    <a:lnTo>
                      <a:pt x="4" y="22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4" y="21"/>
                    </a:lnTo>
                    <a:lnTo>
                      <a:pt x="4" y="23"/>
                    </a:lnTo>
                    <a:lnTo>
                      <a:pt x="4" y="27"/>
                    </a:lnTo>
                    <a:lnTo>
                      <a:pt x="4" y="25"/>
                    </a:lnTo>
                    <a:lnTo>
                      <a:pt x="4" y="26"/>
                    </a:lnTo>
                    <a:lnTo>
                      <a:pt x="4" y="27"/>
                    </a:lnTo>
                    <a:lnTo>
                      <a:pt x="4" y="25"/>
                    </a:lnTo>
                    <a:lnTo>
                      <a:pt x="4" y="21"/>
                    </a:lnTo>
                    <a:lnTo>
                      <a:pt x="4" y="19"/>
                    </a:lnTo>
                    <a:lnTo>
                      <a:pt x="4" y="20"/>
                    </a:lnTo>
                    <a:lnTo>
                      <a:pt x="4" y="14"/>
                    </a:lnTo>
                    <a:lnTo>
                      <a:pt x="4" y="19"/>
                    </a:lnTo>
                    <a:lnTo>
                      <a:pt x="4" y="20"/>
                    </a:lnTo>
                    <a:lnTo>
                      <a:pt x="4" y="21"/>
                    </a:lnTo>
                    <a:lnTo>
                      <a:pt x="5" y="19"/>
                    </a:lnTo>
                    <a:lnTo>
                      <a:pt x="5" y="11"/>
                    </a:lnTo>
                    <a:lnTo>
                      <a:pt x="5" y="15"/>
                    </a:lnTo>
                    <a:lnTo>
                      <a:pt x="5" y="16"/>
                    </a:lnTo>
                    <a:lnTo>
                      <a:pt x="5" y="15"/>
                    </a:lnTo>
                    <a:lnTo>
                      <a:pt x="5" y="20"/>
                    </a:lnTo>
                    <a:lnTo>
                      <a:pt x="5" y="19"/>
                    </a:lnTo>
                    <a:lnTo>
                      <a:pt x="5" y="20"/>
                    </a:lnTo>
                    <a:lnTo>
                      <a:pt x="5" y="12"/>
                    </a:lnTo>
                    <a:lnTo>
                      <a:pt x="5" y="11"/>
                    </a:lnTo>
                    <a:lnTo>
                      <a:pt x="5" y="19"/>
                    </a:lnTo>
                    <a:lnTo>
                      <a:pt x="5" y="21"/>
                    </a:lnTo>
                    <a:lnTo>
                      <a:pt x="5" y="24"/>
                    </a:lnTo>
                    <a:lnTo>
                      <a:pt x="5" y="22"/>
                    </a:lnTo>
                    <a:lnTo>
                      <a:pt x="5" y="38"/>
                    </a:lnTo>
                    <a:lnTo>
                      <a:pt x="5" y="46"/>
                    </a:lnTo>
                    <a:lnTo>
                      <a:pt x="5" y="50"/>
                    </a:lnTo>
                    <a:lnTo>
                      <a:pt x="5" y="49"/>
                    </a:lnTo>
                    <a:lnTo>
                      <a:pt x="5" y="41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6" y="39"/>
                    </a:lnTo>
                    <a:lnTo>
                      <a:pt x="6" y="38"/>
                    </a:lnTo>
                    <a:lnTo>
                      <a:pt x="6" y="31"/>
                    </a:lnTo>
                    <a:lnTo>
                      <a:pt x="6" y="24"/>
                    </a:lnTo>
                    <a:lnTo>
                      <a:pt x="6" y="23"/>
                    </a:lnTo>
                    <a:lnTo>
                      <a:pt x="6" y="33"/>
                    </a:lnTo>
                    <a:lnTo>
                      <a:pt x="6" y="36"/>
                    </a:lnTo>
                    <a:lnTo>
                      <a:pt x="6" y="38"/>
                    </a:lnTo>
                    <a:lnTo>
                      <a:pt x="6" y="37"/>
                    </a:lnTo>
                    <a:lnTo>
                      <a:pt x="6" y="34"/>
                    </a:lnTo>
                    <a:lnTo>
                      <a:pt x="6" y="41"/>
                    </a:lnTo>
                    <a:lnTo>
                      <a:pt x="6" y="49"/>
                    </a:lnTo>
                    <a:lnTo>
                      <a:pt x="6" y="52"/>
                    </a:lnTo>
                    <a:lnTo>
                      <a:pt x="6" y="48"/>
                    </a:lnTo>
                    <a:lnTo>
                      <a:pt x="7" y="49"/>
                    </a:lnTo>
                    <a:lnTo>
                      <a:pt x="7" y="46"/>
                    </a:lnTo>
                    <a:lnTo>
                      <a:pt x="7" y="24"/>
                    </a:lnTo>
                    <a:lnTo>
                      <a:pt x="7" y="28"/>
                    </a:lnTo>
                    <a:lnTo>
                      <a:pt x="7" y="26"/>
                    </a:lnTo>
                    <a:lnTo>
                      <a:pt x="7" y="27"/>
                    </a:lnTo>
                    <a:lnTo>
                      <a:pt x="7" y="29"/>
                    </a:lnTo>
                    <a:lnTo>
                      <a:pt x="7" y="28"/>
                    </a:lnTo>
                    <a:lnTo>
                      <a:pt x="7" y="33"/>
                    </a:lnTo>
                    <a:lnTo>
                      <a:pt x="7" y="64"/>
                    </a:lnTo>
                    <a:lnTo>
                      <a:pt x="7" y="65"/>
                    </a:lnTo>
                    <a:lnTo>
                      <a:pt x="7" y="55"/>
                    </a:lnTo>
                    <a:lnTo>
                      <a:pt x="7" y="40"/>
                    </a:lnTo>
                    <a:lnTo>
                      <a:pt x="7" y="35"/>
                    </a:lnTo>
                    <a:lnTo>
                      <a:pt x="7" y="34"/>
                    </a:lnTo>
                    <a:lnTo>
                      <a:pt x="7" y="35"/>
                    </a:lnTo>
                    <a:lnTo>
                      <a:pt x="7" y="32"/>
                    </a:lnTo>
                    <a:lnTo>
                      <a:pt x="7" y="25"/>
                    </a:lnTo>
                    <a:lnTo>
                      <a:pt x="8" y="31"/>
                    </a:lnTo>
                    <a:lnTo>
                      <a:pt x="8" y="33"/>
                    </a:lnTo>
                    <a:lnTo>
                      <a:pt x="8" y="28"/>
                    </a:lnTo>
                    <a:lnTo>
                      <a:pt x="8" y="31"/>
                    </a:lnTo>
                    <a:lnTo>
                      <a:pt x="8" y="30"/>
                    </a:lnTo>
                    <a:lnTo>
                      <a:pt x="8" y="26"/>
                    </a:lnTo>
                    <a:lnTo>
                      <a:pt x="8" y="28"/>
                    </a:lnTo>
                    <a:lnTo>
                      <a:pt x="8" y="29"/>
                    </a:lnTo>
                    <a:lnTo>
                      <a:pt x="8" y="35"/>
                    </a:lnTo>
                    <a:lnTo>
                      <a:pt x="8" y="31"/>
                    </a:lnTo>
                    <a:lnTo>
                      <a:pt x="8" y="25"/>
                    </a:lnTo>
                    <a:lnTo>
                      <a:pt x="8" y="26"/>
                    </a:lnTo>
                    <a:lnTo>
                      <a:pt x="8" y="24"/>
                    </a:lnTo>
                    <a:lnTo>
                      <a:pt x="8" y="25"/>
                    </a:lnTo>
                    <a:lnTo>
                      <a:pt x="8" y="29"/>
                    </a:lnTo>
                    <a:lnTo>
                      <a:pt x="8" y="26"/>
                    </a:lnTo>
                    <a:lnTo>
                      <a:pt x="8" y="25"/>
                    </a:lnTo>
                    <a:lnTo>
                      <a:pt x="8" y="22"/>
                    </a:lnTo>
                    <a:lnTo>
                      <a:pt x="8" y="33"/>
                    </a:lnTo>
                    <a:lnTo>
                      <a:pt x="8" y="35"/>
                    </a:lnTo>
                    <a:lnTo>
                      <a:pt x="8" y="39"/>
                    </a:lnTo>
                    <a:lnTo>
                      <a:pt x="8" y="41"/>
                    </a:lnTo>
                    <a:lnTo>
                      <a:pt x="9" y="38"/>
                    </a:lnTo>
                    <a:lnTo>
                      <a:pt x="9" y="36"/>
                    </a:lnTo>
                    <a:lnTo>
                      <a:pt x="9" y="35"/>
                    </a:lnTo>
                    <a:lnTo>
                      <a:pt x="9" y="39"/>
                    </a:lnTo>
                    <a:lnTo>
                      <a:pt x="9" y="33"/>
                    </a:lnTo>
                    <a:lnTo>
                      <a:pt x="9" y="34"/>
                    </a:lnTo>
                    <a:lnTo>
                      <a:pt x="9" y="32"/>
                    </a:lnTo>
                    <a:lnTo>
                      <a:pt x="9" y="27"/>
                    </a:lnTo>
                    <a:lnTo>
                      <a:pt x="9" y="25"/>
                    </a:lnTo>
                    <a:lnTo>
                      <a:pt x="9" y="27"/>
                    </a:lnTo>
                    <a:lnTo>
                      <a:pt x="9" y="17"/>
                    </a:lnTo>
                    <a:lnTo>
                      <a:pt x="9" y="20"/>
                    </a:lnTo>
                    <a:lnTo>
                      <a:pt x="9" y="31"/>
                    </a:lnTo>
                    <a:lnTo>
                      <a:pt x="9" y="20"/>
                    </a:lnTo>
                    <a:lnTo>
                      <a:pt x="9" y="21"/>
                    </a:lnTo>
                    <a:lnTo>
                      <a:pt x="9" y="27"/>
                    </a:lnTo>
                    <a:lnTo>
                      <a:pt x="9" y="24"/>
                    </a:lnTo>
                    <a:lnTo>
                      <a:pt x="9" y="23"/>
                    </a:lnTo>
                    <a:lnTo>
                      <a:pt x="9" y="37"/>
                    </a:lnTo>
                    <a:lnTo>
                      <a:pt x="9" y="23"/>
                    </a:lnTo>
                    <a:lnTo>
                      <a:pt x="9" y="21"/>
                    </a:lnTo>
                    <a:lnTo>
                      <a:pt x="10" y="28"/>
                    </a:lnTo>
                    <a:lnTo>
                      <a:pt x="10" y="27"/>
                    </a:lnTo>
                    <a:lnTo>
                      <a:pt x="10" y="31"/>
                    </a:lnTo>
                    <a:lnTo>
                      <a:pt x="10" y="29"/>
                    </a:lnTo>
                    <a:lnTo>
                      <a:pt x="10" y="25"/>
                    </a:lnTo>
                    <a:lnTo>
                      <a:pt x="10" y="38"/>
                    </a:lnTo>
                    <a:lnTo>
                      <a:pt x="10" y="40"/>
                    </a:lnTo>
                    <a:lnTo>
                      <a:pt x="10" y="35"/>
                    </a:lnTo>
                    <a:lnTo>
                      <a:pt x="10" y="32"/>
                    </a:lnTo>
                    <a:lnTo>
                      <a:pt x="10" y="30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0" y="16"/>
                    </a:lnTo>
                    <a:lnTo>
                      <a:pt x="10" y="18"/>
                    </a:lnTo>
                    <a:lnTo>
                      <a:pt x="10" y="13"/>
                    </a:lnTo>
                    <a:lnTo>
                      <a:pt x="10" y="16"/>
                    </a:lnTo>
                    <a:lnTo>
                      <a:pt x="10" y="9"/>
                    </a:lnTo>
                    <a:lnTo>
                      <a:pt x="10" y="10"/>
                    </a:lnTo>
                    <a:lnTo>
                      <a:pt x="11" y="16"/>
                    </a:lnTo>
                    <a:lnTo>
                      <a:pt x="11" y="14"/>
                    </a:lnTo>
                    <a:lnTo>
                      <a:pt x="11" y="19"/>
                    </a:lnTo>
                    <a:lnTo>
                      <a:pt x="11" y="20"/>
                    </a:lnTo>
                    <a:lnTo>
                      <a:pt x="11" y="24"/>
                    </a:lnTo>
                    <a:lnTo>
                      <a:pt x="11" y="39"/>
                    </a:lnTo>
                    <a:lnTo>
                      <a:pt x="11" y="40"/>
                    </a:lnTo>
                    <a:lnTo>
                      <a:pt x="11" y="33"/>
                    </a:lnTo>
                    <a:lnTo>
                      <a:pt x="11" y="29"/>
                    </a:lnTo>
                    <a:lnTo>
                      <a:pt x="11" y="37"/>
                    </a:lnTo>
                    <a:lnTo>
                      <a:pt x="11" y="38"/>
                    </a:lnTo>
                    <a:lnTo>
                      <a:pt x="11" y="39"/>
                    </a:lnTo>
                    <a:lnTo>
                      <a:pt x="11" y="40"/>
                    </a:lnTo>
                    <a:lnTo>
                      <a:pt x="11" y="39"/>
                    </a:lnTo>
                    <a:lnTo>
                      <a:pt x="11" y="37"/>
                    </a:lnTo>
                    <a:lnTo>
                      <a:pt x="11" y="36"/>
                    </a:lnTo>
                    <a:lnTo>
                      <a:pt x="11" y="49"/>
                    </a:lnTo>
                    <a:lnTo>
                      <a:pt x="11" y="44"/>
                    </a:lnTo>
                    <a:lnTo>
                      <a:pt x="11" y="43"/>
                    </a:lnTo>
                    <a:lnTo>
                      <a:pt x="11" y="44"/>
                    </a:lnTo>
                    <a:lnTo>
                      <a:pt x="11" y="43"/>
                    </a:lnTo>
                    <a:lnTo>
                      <a:pt x="11" y="24"/>
                    </a:lnTo>
                    <a:lnTo>
                      <a:pt x="12" y="25"/>
                    </a:lnTo>
                    <a:lnTo>
                      <a:pt x="12" y="21"/>
                    </a:lnTo>
                    <a:lnTo>
                      <a:pt x="12" y="15"/>
                    </a:lnTo>
                    <a:lnTo>
                      <a:pt x="12" y="20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2" y="34"/>
                    </a:lnTo>
                    <a:lnTo>
                      <a:pt x="12" y="33"/>
                    </a:lnTo>
                    <a:lnTo>
                      <a:pt x="12" y="36"/>
                    </a:lnTo>
                    <a:lnTo>
                      <a:pt x="12" y="49"/>
                    </a:lnTo>
                    <a:lnTo>
                      <a:pt x="12" y="44"/>
                    </a:lnTo>
                    <a:lnTo>
                      <a:pt x="12" y="39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12" y="37"/>
                    </a:lnTo>
                    <a:lnTo>
                      <a:pt x="12" y="32"/>
                    </a:lnTo>
                    <a:lnTo>
                      <a:pt x="12" y="33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2" y="25"/>
                    </a:lnTo>
                    <a:lnTo>
                      <a:pt x="12" y="27"/>
                    </a:lnTo>
                    <a:lnTo>
                      <a:pt x="13" y="28"/>
                    </a:lnTo>
                    <a:lnTo>
                      <a:pt x="13" y="25"/>
                    </a:lnTo>
                    <a:lnTo>
                      <a:pt x="13" y="17"/>
                    </a:lnTo>
                    <a:lnTo>
                      <a:pt x="13" y="10"/>
                    </a:lnTo>
                    <a:lnTo>
                      <a:pt x="13" y="16"/>
                    </a:lnTo>
                    <a:lnTo>
                      <a:pt x="13" y="18"/>
                    </a:lnTo>
                    <a:lnTo>
                      <a:pt x="13" y="21"/>
                    </a:lnTo>
                    <a:lnTo>
                      <a:pt x="13" y="20"/>
                    </a:lnTo>
                    <a:lnTo>
                      <a:pt x="13" y="18"/>
                    </a:lnTo>
                    <a:lnTo>
                      <a:pt x="13" y="21"/>
                    </a:lnTo>
                    <a:lnTo>
                      <a:pt x="13" y="19"/>
                    </a:lnTo>
                    <a:lnTo>
                      <a:pt x="13" y="26"/>
                    </a:lnTo>
                    <a:lnTo>
                      <a:pt x="13" y="25"/>
                    </a:lnTo>
                    <a:lnTo>
                      <a:pt x="13" y="21"/>
                    </a:lnTo>
                    <a:lnTo>
                      <a:pt x="13" y="18"/>
                    </a:lnTo>
                    <a:lnTo>
                      <a:pt x="13" y="17"/>
                    </a:lnTo>
                    <a:lnTo>
                      <a:pt x="13" y="19"/>
                    </a:lnTo>
                    <a:lnTo>
                      <a:pt x="13" y="9"/>
                    </a:lnTo>
                    <a:lnTo>
                      <a:pt x="13" y="10"/>
                    </a:lnTo>
                    <a:lnTo>
                      <a:pt x="13" y="22"/>
                    </a:lnTo>
                    <a:lnTo>
                      <a:pt x="13" y="18"/>
                    </a:lnTo>
                    <a:lnTo>
                      <a:pt x="13" y="12"/>
                    </a:lnTo>
                    <a:lnTo>
                      <a:pt x="14" y="14"/>
                    </a:lnTo>
                    <a:lnTo>
                      <a:pt x="14" y="10"/>
                    </a:lnTo>
                    <a:lnTo>
                      <a:pt x="14" y="12"/>
                    </a:lnTo>
                    <a:lnTo>
                      <a:pt x="14" y="11"/>
                    </a:lnTo>
                    <a:lnTo>
                      <a:pt x="14" y="23"/>
                    </a:lnTo>
                    <a:lnTo>
                      <a:pt x="14" y="20"/>
                    </a:lnTo>
                    <a:lnTo>
                      <a:pt x="14" y="22"/>
                    </a:lnTo>
                    <a:lnTo>
                      <a:pt x="14" y="31"/>
                    </a:lnTo>
                    <a:lnTo>
                      <a:pt x="14" y="26"/>
                    </a:lnTo>
                    <a:lnTo>
                      <a:pt x="14" y="35"/>
                    </a:lnTo>
                    <a:lnTo>
                      <a:pt x="14" y="33"/>
                    </a:lnTo>
                    <a:lnTo>
                      <a:pt x="14" y="25"/>
                    </a:lnTo>
                    <a:lnTo>
                      <a:pt x="14" y="26"/>
                    </a:lnTo>
                    <a:lnTo>
                      <a:pt x="14" y="22"/>
                    </a:lnTo>
                    <a:lnTo>
                      <a:pt x="14" y="21"/>
                    </a:lnTo>
                    <a:lnTo>
                      <a:pt x="14" y="17"/>
                    </a:lnTo>
                    <a:lnTo>
                      <a:pt x="14" y="16"/>
                    </a:lnTo>
                    <a:lnTo>
                      <a:pt x="14" y="9"/>
                    </a:lnTo>
                    <a:lnTo>
                      <a:pt x="14" y="4"/>
                    </a:lnTo>
                    <a:lnTo>
                      <a:pt x="14" y="5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4" y="6"/>
                    </a:lnTo>
                    <a:lnTo>
                      <a:pt x="15" y="5"/>
                    </a:lnTo>
                    <a:lnTo>
                      <a:pt x="15" y="7"/>
                    </a:lnTo>
                    <a:lnTo>
                      <a:pt x="15" y="3"/>
                    </a:lnTo>
                    <a:lnTo>
                      <a:pt x="15" y="11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5" y="7"/>
                    </a:lnTo>
                    <a:lnTo>
                      <a:pt x="15" y="4"/>
                    </a:lnTo>
                    <a:lnTo>
                      <a:pt x="15" y="3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3"/>
                    </a:lnTo>
                    <a:lnTo>
                      <a:pt x="15" y="2"/>
                    </a:lnTo>
                    <a:lnTo>
                      <a:pt x="15" y="8"/>
                    </a:lnTo>
                    <a:lnTo>
                      <a:pt x="15" y="10"/>
                    </a:lnTo>
                    <a:lnTo>
                      <a:pt x="15" y="9"/>
                    </a:lnTo>
                    <a:lnTo>
                      <a:pt x="15" y="13"/>
                    </a:lnTo>
                    <a:lnTo>
                      <a:pt x="15" y="18"/>
                    </a:lnTo>
                    <a:lnTo>
                      <a:pt x="15" y="12"/>
                    </a:lnTo>
                    <a:lnTo>
                      <a:pt x="15" y="15"/>
                    </a:lnTo>
                    <a:lnTo>
                      <a:pt x="15" y="13"/>
                    </a:lnTo>
                    <a:lnTo>
                      <a:pt x="15" y="11"/>
                    </a:lnTo>
                    <a:lnTo>
                      <a:pt x="15" y="15"/>
                    </a:lnTo>
                    <a:lnTo>
                      <a:pt x="15" y="17"/>
                    </a:lnTo>
                    <a:lnTo>
                      <a:pt x="16" y="23"/>
                    </a:lnTo>
                    <a:lnTo>
                      <a:pt x="16" y="24"/>
                    </a:lnTo>
                    <a:lnTo>
                      <a:pt x="16" y="29"/>
                    </a:lnTo>
                    <a:lnTo>
                      <a:pt x="16" y="34"/>
                    </a:lnTo>
                    <a:lnTo>
                      <a:pt x="16" y="41"/>
                    </a:lnTo>
                    <a:lnTo>
                      <a:pt x="16" y="44"/>
                    </a:lnTo>
                    <a:lnTo>
                      <a:pt x="16" y="43"/>
                    </a:lnTo>
                    <a:lnTo>
                      <a:pt x="16" y="37"/>
                    </a:lnTo>
                    <a:lnTo>
                      <a:pt x="16" y="31"/>
                    </a:lnTo>
                    <a:lnTo>
                      <a:pt x="16" y="27"/>
                    </a:lnTo>
                    <a:lnTo>
                      <a:pt x="16" y="25"/>
                    </a:lnTo>
                    <a:lnTo>
                      <a:pt x="16" y="26"/>
                    </a:lnTo>
                    <a:lnTo>
                      <a:pt x="16" y="17"/>
                    </a:lnTo>
                    <a:lnTo>
                      <a:pt x="16" y="19"/>
                    </a:lnTo>
                    <a:lnTo>
                      <a:pt x="16" y="23"/>
                    </a:lnTo>
                    <a:lnTo>
                      <a:pt x="16" y="18"/>
                    </a:lnTo>
                    <a:lnTo>
                      <a:pt x="16" y="23"/>
                    </a:lnTo>
                    <a:lnTo>
                      <a:pt x="16" y="25"/>
                    </a:lnTo>
                    <a:lnTo>
                      <a:pt x="16" y="29"/>
                    </a:lnTo>
                    <a:lnTo>
                      <a:pt x="16" y="21"/>
                    </a:lnTo>
                    <a:lnTo>
                      <a:pt x="16" y="26"/>
                    </a:lnTo>
                    <a:lnTo>
                      <a:pt x="16" y="19"/>
                    </a:lnTo>
                    <a:lnTo>
                      <a:pt x="16" y="15"/>
                    </a:lnTo>
                    <a:lnTo>
                      <a:pt x="17" y="14"/>
                    </a:lnTo>
                    <a:lnTo>
                      <a:pt x="17" y="16"/>
                    </a:lnTo>
                    <a:lnTo>
                      <a:pt x="17" y="15"/>
                    </a:lnTo>
                    <a:lnTo>
                      <a:pt x="17" y="13"/>
                    </a:lnTo>
                    <a:lnTo>
                      <a:pt x="17" y="19"/>
                    </a:lnTo>
                    <a:lnTo>
                      <a:pt x="17" y="24"/>
                    </a:lnTo>
                    <a:lnTo>
                      <a:pt x="17" y="32"/>
                    </a:lnTo>
                    <a:lnTo>
                      <a:pt x="17" y="31"/>
                    </a:lnTo>
                    <a:lnTo>
                      <a:pt x="17" y="40"/>
                    </a:lnTo>
                    <a:lnTo>
                      <a:pt x="17" y="39"/>
                    </a:lnTo>
                    <a:lnTo>
                      <a:pt x="17" y="41"/>
                    </a:lnTo>
                    <a:lnTo>
                      <a:pt x="17" y="40"/>
                    </a:lnTo>
                    <a:lnTo>
                      <a:pt x="17" y="39"/>
                    </a:lnTo>
                    <a:lnTo>
                      <a:pt x="17" y="36"/>
                    </a:lnTo>
                    <a:lnTo>
                      <a:pt x="17" y="32"/>
                    </a:lnTo>
                    <a:lnTo>
                      <a:pt x="17" y="37"/>
                    </a:lnTo>
                    <a:lnTo>
                      <a:pt x="17" y="35"/>
                    </a:lnTo>
                    <a:lnTo>
                      <a:pt x="17" y="31"/>
                    </a:lnTo>
                    <a:lnTo>
                      <a:pt x="17" y="30"/>
                    </a:lnTo>
                    <a:lnTo>
                      <a:pt x="17" y="27"/>
                    </a:lnTo>
                    <a:lnTo>
                      <a:pt x="17" y="20"/>
                    </a:lnTo>
                    <a:lnTo>
                      <a:pt x="17" y="19"/>
                    </a:lnTo>
                    <a:lnTo>
                      <a:pt x="18" y="24"/>
                    </a:lnTo>
                    <a:lnTo>
                      <a:pt x="18" y="22"/>
                    </a:lnTo>
                    <a:lnTo>
                      <a:pt x="18" y="23"/>
                    </a:lnTo>
                    <a:lnTo>
                      <a:pt x="18" y="26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8" y="29"/>
                    </a:lnTo>
                    <a:lnTo>
                      <a:pt x="18" y="42"/>
                    </a:lnTo>
                    <a:lnTo>
                      <a:pt x="18" y="43"/>
                    </a:lnTo>
                    <a:lnTo>
                      <a:pt x="18" y="35"/>
                    </a:lnTo>
                    <a:lnTo>
                      <a:pt x="18" y="42"/>
                    </a:lnTo>
                    <a:lnTo>
                      <a:pt x="18" y="33"/>
                    </a:lnTo>
                    <a:lnTo>
                      <a:pt x="18" y="30"/>
                    </a:lnTo>
                    <a:lnTo>
                      <a:pt x="18" y="26"/>
                    </a:lnTo>
                    <a:lnTo>
                      <a:pt x="18" y="21"/>
                    </a:lnTo>
                    <a:lnTo>
                      <a:pt x="18" y="20"/>
                    </a:lnTo>
                    <a:lnTo>
                      <a:pt x="18" y="14"/>
                    </a:lnTo>
                    <a:lnTo>
                      <a:pt x="18" y="17"/>
                    </a:lnTo>
                    <a:lnTo>
                      <a:pt x="18" y="16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5"/>
                    </a:lnTo>
                    <a:lnTo>
                      <a:pt x="18" y="22"/>
                    </a:lnTo>
                    <a:lnTo>
                      <a:pt x="18" y="25"/>
                    </a:lnTo>
                    <a:lnTo>
                      <a:pt x="18" y="35"/>
                    </a:lnTo>
                    <a:lnTo>
                      <a:pt x="19" y="29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19" y="15"/>
                    </a:lnTo>
                    <a:lnTo>
                      <a:pt x="19" y="17"/>
                    </a:lnTo>
                    <a:lnTo>
                      <a:pt x="19" y="23"/>
                    </a:lnTo>
                    <a:lnTo>
                      <a:pt x="19" y="30"/>
                    </a:lnTo>
                    <a:lnTo>
                      <a:pt x="19" y="39"/>
                    </a:lnTo>
                    <a:lnTo>
                      <a:pt x="19" y="43"/>
                    </a:lnTo>
                    <a:lnTo>
                      <a:pt x="19" y="47"/>
                    </a:lnTo>
                    <a:lnTo>
                      <a:pt x="19" y="45"/>
                    </a:lnTo>
                    <a:lnTo>
                      <a:pt x="19" y="38"/>
                    </a:lnTo>
                    <a:lnTo>
                      <a:pt x="19" y="34"/>
                    </a:lnTo>
                    <a:lnTo>
                      <a:pt x="19" y="35"/>
                    </a:lnTo>
                    <a:lnTo>
                      <a:pt x="19" y="34"/>
                    </a:lnTo>
                    <a:lnTo>
                      <a:pt x="19" y="35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19" y="23"/>
                    </a:lnTo>
                    <a:lnTo>
                      <a:pt x="19" y="19"/>
                    </a:lnTo>
                    <a:lnTo>
                      <a:pt x="19" y="25"/>
                    </a:lnTo>
                    <a:lnTo>
                      <a:pt x="19" y="22"/>
                    </a:lnTo>
                    <a:lnTo>
                      <a:pt x="19" y="15"/>
                    </a:lnTo>
                    <a:lnTo>
                      <a:pt x="20" y="13"/>
                    </a:lnTo>
                    <a:lnTo>
                      <a:pt x="20" y="12"/>
                    </a:lnTo>
                    <a:lnTo>
                      <a:pt x="20" y="21"/>
                    </a:lnTo>
                    <a:lnTo>
                      <a:pt x="20" y="18"/>
                    </a:lnTo>
                    <a:lnTo>
                      <a:pt x="20" y="19"/>
                    </a:lnTo>
                    <a:lnTo>
                      <a:pt x="20" y="17"/>
                    </a:lnTo>
                    <a:lnTo>
                      <a:pt x="20" y="18"/>
                    </a:lnTo>
                    <a:lnTo>
                      <a:pt x="20" y="25"/>
                    </a:lnTo>
                    <a:lnTo>
                      <a:pt x="20" y="24"/>
                    </a:lnTo>
                    <a:lnTo>
                      <a:pt x="20" y="21"/>
                    </a:lnTo>
                    <a:lnTo>
                      <a:pt x="20" y="22"/>
                    </a:lnTo>
                    <a:lnTo>
                      <a:pt x="20" y="30"/>
                    </a:lnTo>
                    <a:lnTo>
                      <a:pt x="20" y="24"/>
                    </a:lnTo>
                    <a:lnTo>
                      <a:pt x="20" y="26"/>
                    </a:lnTo>
                    <a:lnTo>
                      <a:pt x="20" y="21"/>
                    </a:lnTo>
                    <a:lnTo>
                      <a:pt x="20" y="26"/>
                    </a:lnTo>
                    <a:lnTo>
                      <a:pt x="20" y="27"/>
                    </a:lnTo>
                    <a:lnTo>
                      <a:pt x="20" y="33"/>
                    </a:lnTo>
                    <a:lnTo>
                      <a:pt x="20" y="37"/>
                    </a:lnTo>
                    <a:lnTo>
                      <a:pt x="20" y="29"/>
                    </a:lnTo>
                    <a:lnTo>
                      <a:pt x="20" y="25"/>
                    </a:lnTo>
                    <a:lnTo>
                      <a:pt x="20" y="30"/>
                    </a:lnTo>
                    <a:lnTo>
                      <a:pt x="20" y="39"/>
                    </a:lnTo>
                    <a:lnTo>
                      <a:pt x="20" y="40"/>
                    </a:lnTo>
                    <a:lnTo>
                      <a:pt x="21" y="39"/>
                    </a:lnTo>
                    <a:lnTo>
                      <a:pt x="21" y="41"/>
                    </a:lnTo>
                    <a:lnTo>
                      <a:pt x="21" y="48"/>
                    </a:lnTo>
                    <a:lnTo>
                      <a:pt x="21" y="57"/>
                    </a:lnTo>
                    <a:lnTo>
                      <a:pt x="21" y="42"/>
                    </a:lnTo>
                    <a:lnTo>
                      <a:pt x="21" y="35"/>
                    </a:lnTo>
                    <a:lnTo>
                      <a:pt x="21" y="36"/>
                    </a:lnTo>
                    <a:lnTo>
                      <a:pt x="21" y="35"/>
                    </a:lnTo>
                    <a:lnTo>
                      <a:pt x="21" y="31"/>
                    </a:lnTo>
                    <a:lnTo>
                      <a:pt x="21" y="24"/>
                    </a:lnTo>
                    <a:lnTo>
                      <a:pt x="21" y="27"/>
                    </a:lnTo>
                    <a:lnTo>
                      <a:pt x="21" y="31"/>
                    </a:lnTo>
                    <a:lnTo>
                      <a:pt x="21" y="37"/>
                    </a:lnTo>
                    <a:lnTo>
                      <a:pt x="21" y="38"/>
                    </a:lnTo>
                    <a:lnTo>
                      <a:pt x="21" y="39"/>
                    </a:lnTo>
                    <a:lnTo>
                      <a:pt x="21" y="44"/>
                    </a:lnTo>
                    <a:lnTo>
                      <a:pt x="21" y="41"/>
                    </a:lnTo>
                    <a:lnTo>
                      <a:pt x="21" y="54"/>
                    </a:lnTo>
                    <a:lnTo>
                      <a:pt x="21" y="42"/>
                    </a:lnTo>
                    <a:lnTo>
                      <a:pt x="21" y="39"/>
                    </a:lnTo>
                    <a:lnTo>
                      <a:pt x="21" y="32"/>
                    </a:lnTo>
                    <a:lnTo>
                      <a:pt x="21" y="33"/>
                    </a:lnTo>
                    <a:lnTo>
                      <a:pt x="21" y="31"/>
                    </a:lnTo>
                    <a:lnTo>
                      <a:pt x="22" y="31"/>
                    </a:lnTo>
                    <a:lnTo>
                      <a:pt x="22" y="2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25"/>
                    </a:lnTo>
                    <a:lnTo>
                      <a:pt x="22" y="38"/>
                    </a:lnTo>
                    <a:lnTo>
                      <a:pt x="22" y="31"/>
                    </a:lnTo>
                    <a:lnTo>
                      <a:pt x="22" y="33"/>
                    </a:lnTo>
                    <a:lnTo>
                      <a:pt x="22" y="32"/>
                    </a:lnTo>
                    <a:lnTo>
                      <a:pt x="22" y="36"/>
                    </a:lnTo>
                    <a:lnTo>
                      <a:pt x="22" y="38"/>
                    </a:lnTo>
                    <a:lnTo>
                      <a:pt x="22" y="28"/>
                    </a:lnTo>
                    <a:lnTo>
                      <a:pt x="22" y="27"/>
                    </a:lnTo>
                    <a:lnTo>
                      <a:pt x="22" y="25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2" y="33"/>
                    </a:lnTo>
                    <a:lnTo>
                      <a:pt x="22" y="47"/>
                    </a:lnTo>
                    <a:lnTo>
                      <a:pt x="22" y="52"/>
                    </a:lnTo>
                    <a:lnTo>
                      <a:pt x="22" y="43"/>
                    </a:lnTo>
                    <a:lnTo>
                      <a:pt x="22" y="44"/>
                    </a:lnTo>
                    <a:lnTo>
                      <a:pt x="22" y="43"/>
                    </a:lnTo>
                    <a:lnTo>
                      <a:pt x="22" y="42"/>
                    </a:lnTo>
                    <a:lnTo>
                      <a:pt x="23" y="37"/>
                    </a:lnTo>
                    <a:lnTo>
                      <a:pt x="23" y="39"/>
                    </a:lnTo>
                    <a:lnTo>
                      <a:pt x="23" y="40"/>
                    </a:lnTo>
                    <a:lnTo>
                      <a:pt x="23" y="41"/>
                    </a:lnTo>
                    <a:lnTo>
                      <a:pt x="23" y="43"/>
                    </a:lnTo>
                    <a:lnTo>
                      <a:pt x="23" y="56"/>
                    </a:lnTo>
                    <a:lnTo>
                      <a:pt x="23" y="45"/>
                    </a:lnTo>
                    <a:lnTo>
                      <a:pt x="23" y="44"/>
                    </a:lnTo>
                    <a:lnTo>
                      <a:pt x="23" y="42"/>
                    </a:lnTo>
                    <a:lnTo>
                      <a:pt x="23" y="45"/>
                    </a:lnTo>
                    <a:lnTo>
                      <a:pt x="23" y="38"/>
                    </a:lnTo>
                    <a:lnTo>
                      <a:pt x="23" y="33"/>
                    </a:lnTo>
                    <a:lnTo>
                      <a:pt x="23" y="41"/>
                    </a:lnTo>
                    <a:lnTo>
                      <a:pt x="23" y="44"/>
                    </a:lnTo>
                    <a:lnTo>
                      <a:pt x="23" y="38"/>
                    </a:lnTo>
                    <a:lnTo>
                      <a:pt x="23" y="30"/>
                    </a:lnTo>
                    <a:lnTo>
                      <a:pt x="23" y="29"/>
                    </a:lnTo>
                    <a:lnTo>
                      <a:pt x="23" y="23"/>
                    </a:lnTo>
                    <a:lnTo>
                      <a:pt x="23" y="22"/>
                    </a:lnTo>
                    <a:lnTo>
                      <a:pt x="23" y="25"/>
                    </a:lnTo>
                    <a:lnTo>
                      <a:pt x="23" y="26"/>
                    </a:lnTo>
                    <a:lnTo>
                      <a:pt x="23" y="32"/>
                    </a:lnTo>
                    <a:lnTo>
                      <a:pt x="24" y="39"/>
                    </a:lnTo>
                    <a:lnTo>
                      <a:pt x="24" y="31"/>
                    </a:lnTo>
                    <a:lnTo>
                      <a:pt x="24" y="29"/>
                    </a:lnTo>
                    <a:lnTo>
                      <a:pt x="24" y="39"/>
                    </a:lnTo>
                    <a:lnTo>
                      <a:pt x="24" y="42"/>
                    </a:lnTo>
                    <a:lnTo>
                      <a:pt x="24" y="38"/>
                    </a:lnTo>
                    <a:lnTo>
                      <a:pt x="24" y="37"/>
                    </a:lnTo>
                    <a:lnTo>
                      <a:pt x="24" y="29"/>
                    </a:lnTo>
                    <a:lnTo>
                      <a:pt x="24" y="28"/>
                    </a:lnTo>
                    <a:lnTo>
                      <a:pt x="24" y="23"/>
                    </a:lnTo>
                    <a:lnTo>
                      <a:pt x="24" y="25"/>
                    </a:lnTo>
                    <a:lnTo>
                      <a:pt x="24" y="28"/>
                    </a:lnTo>
                    <a:lnTo>
                      <a:pt x="24" y="25"/>
                    </a:lnTo>
                    <a:lnTo>
                      <a:pt x="24" y="26"/>
                    </a:lnTo>
                    <a:lnTo>
                      <a:pt x="24" y="28"/>
                    </a:lnTo>
                    <a:lnTo>
                      <a:pt x="24" y="35"/>
                    </a:lnTo>
                    <a:lnTo>
                      <a:pt x="24" y="36"/>
                    </a:lnTo>
                    <a:lnTo>
                      <a:pt x="24" y="46"/>
                    </a:lnTo>
                    <a:lnTo>
                      <a:pt x="24" y="38"/>
                    </a:lnTo>
                    <a:lnTo>
                      <a:pt x="24" y="34"/>
                    </a:lnTo>
                    <a:lnTo>
                      <a:pt x="24" y="39"/>
                    </a:lnTo>
                    <a:lnTo>
                      <a:pt x="24" y="38"/>
                    </a:lnTo>
                    <a:lnTo>
                      <a:pt x="24" y="35"/>
                    </a:lnTo>
                    <a:lnTo>
                      <a:pt x="24" y="32"/>
                    </a:lnTo>
                    <a:lnTo>
                      <a:pt x="24" y="30"/>
                    </a:lnTo>
                    <a:lnTo>
                      <a:pt x="24" y="32"/>
                    </a:lnTo>
                    <a:lnTo>
                      <a:pt x="24" y="42"/>
                    </a:lnTo>
                    <a:lnTo>
                      <a:pt x="25" y="47"/>
                    </a:lnTo>
                    <a:lnTo>
                      <a:pt x="25" y="40"/>
                    </a:lnTo>
                    <a:lnTo>
                      <a:pt x="25" y="39"/>
                    </a:lnTo>
                    <a:lnTo>
                      <a:pt x="25" y="35"/>
                    </a:lnTo>
                    <a:lnTo>
                      <a:pt x="25" y="36"/>
                    </a:lnTo>
                    <a:lnTo>
                      <a:pt x="25" y="37"/>
                    </a:lnTo>
                    <a:lnTo>
                      <a:pt x="25" y="35"/>
                    </a:lnTo>
                    <a:lnTo>
                      <a:pt x="25" y="39"/>
                    </a:lnTo>
                    <a:lnTo>
                      <a:pt x="25" y="40"/>
                    </a:lnTo>
                    <a:lnTo>
                      <a:pt x="25" y="49"/>
                    </a:lnTo>
                    <a:lnTo>
                      <a:pt x="25" y="47"/>
                    </a:lnTo>
                    <a:lnTo>
                      <a:pt x="25" y="39"/>
                    </a:lnTo>
                    <a:lnTo>
                      <a:pt x="25" y="28"/>
                    </a:lnTo>
                    <a:lnTo>
                      <a:pt x="25" y="27"/>
                    </a:lnTo>
                    <a:lnTo>
                      <a:pt x="25" y="28"/>
                    </a:lnTo>
                    <a:lnTo>
                      <a:pt x="25" y="29"/>
                    </a:lnTo>
                    <a:lnTo>
                      <a:pt x="25" y="28"/>
                    </a:lnTo>
                    <a:lnTo>
                      <a:pt x="25" y="23"/>
                    </a:lnTo>
                    <a:lnTo>
                      <a:pt x="25" y="25"/>
                    </a:lnTo>
                    <a:lnTo>
                      <a:pt x="25" y="30"/>
                    </a:lnTo>
                    <a:lnTo>
                      <a:pt x="25" y="34"/>
                    </a:lnTo>
                    <a:lnTo>
                      <a:pt x="25" y="43"/>
                    </a:lnTo>
                    <a:lnTo>
                      <a:pt x="25" y="40"/>
                    </a:lnTo>
                    <a:lnTo>
                      <a:pt x="25" y="35"/>
                    </a:lnTo>
                    <a:lnTo>
                      <a:pt x="26" y="35"/>
                    </a:lnTo>
                    <a:lnTo>
                      <a:pt x="26" y="37"/>
                    </a:lnTo>
                    <a:lnTo>
                      <a:pt x="26" y="43"/>
                    </a:lnTo>
                    <a:lnTo>
                      <a:pt x="26" y="46"/>
                    </a:lnTo>
                    <a:lnTo>
                      <a:pt x="26" y="47"/>
                    </a:lnTo>
                    <a:lnTo>
                      <a:pt x="26" y="44"/>
                    </a:lnTo>
                    <a:lnTo>
                      <a:pt x="26" y="48"/>
                    </a:lnTo>
                    <a:lnTo>
                      <a:pt x="26" y="52"/>
                    </a:lnTo>
                    <a:lnTo>
                      <a:pt x="26" y="55"/>
                    </a:lnTo>
                    <a:lnTo>
                      <a:pt x="26" y="56"/>
                    </a:lnTo>
                    <a:lnTo>
                      <a:pt x="26" y="51"/>
                    </a:lnTo>
                    <a:lnTo>
                      <a:pt x="26" y="32"/>
                    </a:lnTo>
                    <a:lnTo>
                      <a:pt x="26" y="30"/>
                    </a:lnTo>
                    <a:lnTo>
                      <a:pt x="26" y="31"/>
                    </a:lnTo>
                    <a:lnTo>
                      <a:pt x="26" y="29"/>
                    </a:lnTo>
                    <a:lnTo>
                      <a:pt x="26" y="31"/>
                    </a:lnTo>
                    <a:lnTo>
                      <a:pt x="26" y="25"/>
                    </a:lnTo>
                    <a:lnTo>
                      <a:pt x="26" y="11"/>
                    </a:lnTo>
                    <a:lnTo>
                      <a:pt x="26" y="12"/>
                    </a:lnTo>
                    <a:lnTo>
                      <a:pt x="26" y="20"/>
                    </a:lnTo>
                    <a:lnTo>
                      <a:pt x="26" y="16"/>
                    </a:lnTo>
                    <a:lnTo>
                      <a:pt x="26" y="15"/>
                    </a:lnTo>
                    <a:lnTo>
                      <a:pt x="26" y="16"/>
                    </a:lnTo>
                    <a:lnTo>
                      <a:pt x="26" y="15"/>
                    </a:lnTo>
                    <a:lnTo>
                      <a:pt x="26" y="32"/>
                    </a:lnTo>
                    <a:lnTo>
                      <a:pt x="27" y="33"/>
                    </a:lnTo>
                    <a:lnTo>
                      <a:pt x="27" y="34"/>
                    </a:lnTo>
                    <a:lnTo>
                      <a:pt x="27" y="36"/>
                    </a:lnTo>
                    <a:lnTo>
                      <a:pt x="27" y="40"/>
                    </a:lnTo>
                    <a:lnTo>
                      <a:pt x="27" y="27"/>
                    </a:lnTo>
                    <a:lnTo>
                      <a:pt x="27" y="28"/>
                    </a:lnTo>
                    <a:lnTo>
                      <a:pt x="27" y="33"/>
                    </a:lnTo>
                    <a:lnTo>
                      <a:pt x="27" y="28"/>
                    </a:lnTo>
                    <a:lnTo>
                      <a:pt x="27" y="33"/>
                    </a:lnTo>
                    <a:lnTo>
                      <a:pt x="27" y="32"/>
                    </a:lnTo>
                    <a:lnTo>
                      <a:pt x="27" y="33"/>
                    </a:lnTo>
                    <a:lnTo>
                      <a:pt x="27" y="49"/>
                    </a:lnTo>
                    <a:lnTo>
                      <a:pt x="27" y="45"/>
                    </a:lnTo>
                    <a:lnTo>
                      <a:pt x="27" y="38"/>
                    </a:lnTo>
                    <a:lnTo>
                      <a:pt x="27" y="33"/>
                    </a:lnTo>
                    <a:lnTo>
                      <a:pt x="27" y="34"/>
                    </a:lnTo>
                    <a:lnTo>
                      <a:pt x="27" y="31"/>
                    </a:lnTo>
                    <a:lnTo>
                      <a:pt x="27" y="30"/>
                    </a:lnTo>
                    <a:lnTo>
                      <a:pt x="27" y="31"/>
                    </a:lnTo>
                    <a:lnTo>
                      <a:pt x="27" y="29"/>
                    </a:lnTo>
                    <a:lnTo>
                      <a:pt x="27" y="36"/>
                    </a:lnTo>
                    <a:lnTo>
                      <a:pt x="27" y="39"/>
                    </a:lnTo>
                    <a:lnTo>
                      <a:pt x="27" y="38"/>
                    </a:lnTo>
                    <a:lnTo>
                      <a:pt x="27" y="46"/>
                    </a:lnTo>
                    <a:lnTo>
                      <a:pt x="28" y="39"/>
                    </a:lnTo>
                    <a:lnTo>
                      <a:pt x="28" y="29"/>
                    </a:lnTo>
                    <a:lnTo>
                      <a:pt x="28" y="27"/>
                    </a:lnTo>
                    <a:lnTo>
                      <a:pt x="28" y="20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8" y="22"/>
                    </a:lnTo>
                    <a:lnTo>
                      <a:pt x="28" y="20"/>
                    </a:lnTo>
                    <a:lnTo>
                      <a:pt x="28" y="25"/>
                    </a:lnTo>
                    <a:lnTo>
                      <a:pt x="28" y="35"/>
                    </a:lnTo>
                    <a:lnTo>
                      <a:pt x="28" y="37"/>
                    </a:lnTo>
                    <a:lnTo>
                      <a:pt x="28" y="38"/>
                    </a:lnTo>
                    <a:lnTo>
                      <a:pt x="28" y="37"/>
                    </a:lnTo>
                    <a:lnTo>
                      <a:pt x="28" y="35"/>
                    </a:lnTo>
                    <a:lnTo>
                      <a:pt x="28" y="41"/>
                    </a:lnTo>
                    <a:lnTo>
                      <a:pt x="28" y="45"/>
                    </a:lnTo>
                    <a:lnTo>
                      <a:pt x="28" y="46"/>
                    </a:lnTo>
                    <a:lnTo>
                      <a:pt x="28" y="37"/>
                    </a:lnTo>
                    <a:lnTo>
                      <a:pt x="28" y="35"/>
                    </a:lnTo>
                    <a:lnTo>
                      <a:pt x="28" y="41"/>
                    </a:lnTo>
                    <a:lnTo>
                      <a:pt x="28" y="35"/>
                    </a:lnTo>
                    <a:lnTo>
                      <a:pt x="28" y="33"/>
                    </a:lnTo>
                    <a:lnTo>
                      <a:pt x="28" y="27"/>
                    </a:lnTo>
                    <a:lnTo>
                      <a:pt x="28" y="23"/>
                    </a:lnTo>
                    <a:lnTo>
                      <a:pt x="28" y="24"/>
                    </a:lnTo>
                    <a:lnTo>
                      <a:pt x="28" y="30"/>
                    </a:lnTo>
                    <a:lnTo>
                      <a:pt x="29" y="34"/>
                    </a:lnTo>
                    <a:lnTo>
                      <a:pt x="29" y="33"/>
                    </a:lnTo>
                    <a:lnTo>
                      <a:pt x="29" y="34"/>
                    </a:lnTo>
                    <a:lnTo>
                      <a:pt x="29" y="36"/>
                    </a:lnTo>
                    <a:lnTo>
                      <a:pt x="29" y="48"/>
                    </a:lnTo>
                    <a:lnTo>
                      <a:pt x="29" y="47"/>
                    </a:lnTo>
                    <a:lnTo>
                      <a:pt x="29" y="45"/>
                    </a:lnTo>
                    <a:lnTo>
                      <a:pt x="29" y="27"/>
                    </a:lnTo>
                    <a:lnTo>
                      <a:pt x="29" y="26"/>
                    </a:lnTo>
                    <a:lnTo>
                      <a:pt x="29" y="25"/>
                    </a:lnTo>
                    <a:lnTo>
                      <a:pt x="29" y="23"/>
                    </a:lnTo>
                    <a:lnTo>
                      <a:pt x="29" y="14"/>
                    </a:lnTo>
                    <a:lnTo>
                      <a:pt x="29" y="11"/>
                    </a:lnTo>
                    <a:lnTo>
                      <a:pt x="29" y="9"/>
                    </a:lnTo>
                    <a:lnTo>
                      <a:pt x="29" y="16"/>
                    </a:lnTo>
                    <a:lnTo>
                      <a:pt x="29" y="12"/>
                    </a:lnTo>
                    <a:lnTo>
                      <a:pt x="29" y="9"/>
                    </a:lnTo>
                    <a:lnTo>
                      <a:pt x="29" y="6"/>
                    </a:lnTo>
                    <a:lnTo>
                      <a:pt x="29" y="14"/>
                    </a:lnTo>
                    <a:lnTo>
                      <a:pt x="29" y="13"/>
                    </a:lnTo>
                    <a:lnTo>
                      <a:pt x="29" y="11"/>
                    </a:lnTo>
                    <a:lnTo>
                      <a:pt x="29" y="15"/>
                    </a:lnTo>
                    <a:lnTo>
                      <a:pt x="29" y="14"/>
                    </a:lnTo>
                    <a:lnTo>
                      <a:pt x="30" y="16"/>
                    </a:lnTo>
                    <a:lnTo>
                      <a:pt x="30" y="24"/>
                    </a:lnTo>
                    <a:lnTo>
                      <a:pt x="30" y="25"/>
                    </a:lnTo>
                    <a:lnTo>
                      <a:pt x="30" y="31"/>
                    </a:lnTo>
                    <a:lnTo>
                      <a:pt x="30" y="33"/>
                    </a:lnTo>
                    <a:lnTo>
                      <a:pt x="30" y="38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0" y="73"/>
                    </a:lnTo>
                    <a:lnTo>
                      <a:pt x="30" y="83"/>
                    </a:lnTo>
                    <a:lnTo>
                      <a:pt x="30" y="69"/>
                    </a:lnTo>
                    <a:lnTo>
                      <a:pt x="30" y="52"/>
                    </a:lnTo>
                    <a:lnTo>
                      <a:pt x="30" y="40"/>
                    </a:lnTo>
                    <a:lnTo>
                      <a:pt x="30" y="32"/>
                    </a:lnTo>
                    <a:lnTo>
                      <a:pt x="30" y="28"/>
                    </a:lnTo>
                    <a:lnTo>
                      <a:pt x="30" y="20"/>
                    </a:lnTo>
                    <a:lnTo>
                      <a:pt x="30" y="17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1"/>
                    </a:lnTo>
                    <a:lnTo>
                      <a:pt x="30" y="26"/>
                    </a:lnTo>
                    <a:lnTo>
                      <a:pt x="30" y="25"/>
                    </a:lnTo>
                    <a:lnTo>
                      <a:pt x="30" y="27"/>
                    </a:lnTo>
                    <a:lnTo>
                      <a:pt x="30" y="36"/>
                    </a:lnTo>
                    <a:lnTo>
                      <a:pt x="30" y="29"/>
                    </a:lnTo>
                    <a:lnTo>
                      <a:pt x="30" y="32"/>
                    </a:lnTo>
                    <a:lnTo>
                      <a:pt x="30" y="22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20"/>
              <p:cNvSpPr>
                <a:spLocks/>
              </p:cNvSpPr>
              <p:nvPr/>
            </p:nvSpPr>
            <p:spPr bwMode="auto">
              <a:xfrm>
                <a:off x="4482" y="2037"/>
                <a:ext cx="132" cy="324"/>
              </a:xfrm>
              <a:custGeom>
                <a:avLst/>
                <a:gdLst>
                  <a:gd name="T0" fmla="*/ 7776 w 22"/>
                  <a:gd name="T1" fmla="*/ 272160 h 54"/>
                  <a:gd name="T2" fmla="*/ 7776 w 22"/>
                  <a:gd name="T3" fmla="*/ 217728 h 54"/>
                  <a:gd name="T4" fmla="*/ 15552 w 22"/>
                  <a:gd name="T5" fmla="*/ 139968 h 54"/>
                  <a:gd name="T6" fmla="*/ 15552 w 22"/>
                  <a:gd name="T7" fmla="*/ 147744 h 54"/>
                  <a:gd name="T8" fmla="*/ 15552 w 22"/>
                  <a:gd name="T9" fmla="*/ 194400 h 54"/>
                  <a:gd name="T10" fmla="*/ 23328 w 22"/>
                  <a:gd name="T11" fmla="*/ 248832 h 54"/>
                  <a:gd name="T12" fmla="*/ 23328 w 22"/>
                  <a:gd name="T13" fmla="*/ 194400 h 54"/>
                  <a:gd name="T14" fmla="*/ 31104 w 22"/>
                  <a:gd name="T15" fmla="*/ 155520 h 54"/>
                  <a:gd name="T16" fmla="*/ 31104 w 22"/>
                  <a:gd name="T17" fmla="*/ 178848 h 54"/>
                  <a:gd name="T18" fmla="*/ 31104 w 22"/>
                  <a:gd name="T19" fmla="*/ 388800 h 54"/>
                  <a:gd name="T20" fmla="*/ 38880 w 22"/>
                  <a:gd name="T21" fmla="*/ 217728 h 54"/>
                  <a:gd name="T22" fmla="*/ 38880 w 22"/>
                  <a:gd name="T23" fmla="*/ 202176 h 54"/>
                  <a:gd name="T24" fmla="*/ 38880 w 22"/>
                  <a:gd name="T25" fmla="*/ 93312 h 54"/>
                  <a:gd name="T26" fmla="*/ 46656 w 22"/>
                  <a:gd name="T27" fmla="*/ 116640 h 54"/>
                  <a:gd name="T28" fmla="*/ 46656 w 22"/>
                  <a:gd name="T29" fmla="*/ 62208 h 54"/>
                  <a:gd name="T30" fmla="*/ 54432 w 22"/>
                  <a:gd name="T31" fmla="*/ 132192 h 54"/>
                  <a:gd name="T32" fmla="*/ 54432 w 22"/>
                  <a:gd name="T33" fmla="*/ 295488 h 54"/>
                  <a:gd name="T34" fmla="*/ 54432 w 22"/>
                  <a:gd name="T35" fmla="*/ 264384 h 54"/>
                  <a:gd name="T36" fmla="*/ 62208 w 22"/>
                  <a:gd name="T37" fmla="*/ 77760 h 54"/>
                  <a:gd name="T38" fmla="*/ 62208 w 22"/>
                  <a:gd name="T39" fmla="*/ 349920 h 54"/>
                  <a:gd name="T40" fmla="*/ 62208 w 22"/>
                  <a:gd name="T41" fmla="*/ 186624 h 54"/>
                  <a:gd name="T42" fmla="*/ 69984 w 22"/>
                  <a:gd name="T43" fmla="*/ 194400 h 54"/>
                  <a:gd name="T44" fmla="*/ 69984 w 22"/>
                  <a:gd name="T45" fmla="*/ 209952 h 54"/>
                  <a:gd name="T46" fmla="*/ 69984 w 22"/>
                  <a:gd name="T47" fmla="*/ 77760 h 54"/>
                  <a:gd name="T48" fmla="*/ 77760 w 22"/>
                  <a:gd name="T49" fmla="*/ 178848 h 54"/>
                  <a:gd name="T50" fmla="*/ 77760 w 22"/>
                  <a:gd name="T51" fmla="*/ 186624 h 54"/>
                  <a:gd name="T52" fmla="*/ 77760 w 22"/>
                  <a:gd name="T53" fmla="*/ 225504 h 54"/>
                  <a:gd name="T54" fmla="*/ 85536 w 22"/>
                  <a:gd name="T55" fmla="*/ 163296 h 54"/>
                  <a:gd name="T56" fmla="*/ 85536 w 22"/>
                  <a:gd name="T57" fmla="*/ 108864 h 54"/>
                  <a:gd name="T58" fmla="*/ 85536 w 22"/>
                  <a:gd name="T59" fmla="*/ 186624 h 54"/>
                  <a:gd name="T60" fmla="*/ 93312 w 22"/>
                  <a:gd name="T61" fmla="*/ 233280 h 54"/>
                  <a:gd name="T62" fmla="*/ 93312 w 22"/>
                  <a:gd name="T63" fmla="*/ 233280 h 54"/>
                  <a:gd name="T64" fmla="*/ 93312 w 22"/>
                  <a:gd name="T65" fmla="*/ 217728 h 54"/>
                  <a:gd name="T66" fmla="*/ 101088 w 22"/>
                  <a:gd name="T67" fmla="*/ 194400 h 54"/>
                  <a:gd name="T68" fmla="*/ 101088 w 22"/>
                  <a:gd name="T69" fmla="*/ 62208 h 54"/>
                  <a:gd name="T70" fmla="*/ 108864 w 22"/>
                  <a:gd name="T71" fmla="*/ 46656 h 54"/>
                  <a:gd name="T72" fmla="*/ 108864 w 22"/>
                  <a:gd name="T73" fmla="*/ 178848 h 54"/>
                  <a:gd name="T74" fmla="*/ 108864 w 22"/>
                  <a:gd name="T75" fmla="*/ 163296 h 54"/>
                  <a:gd name="T76" fmla="*/ 116640 w 22"/>
                  <a:gd name="T77" fmla="*/ 233280 h 54"/>
                  <a:gd name="T78" fmla="*/ 116640 w 22"/>
                  <a:gd name="T79" fmla="*/ 38880 h 54"/>
                  <a:gd name="T80" fmla="*/ 116640 w 22"/>
                  <a:gd name="T81" fmla="*/ 217728 h 54"/>
                  <a:gd name="T82" fmla="*/ 116640 w 22"/>
                  <a:gd name="T83" fmla="*/ 241056 h 54"/>
                  <a:gd name="T84" fmla="*/ 124416 w 22"/>
                  <a:gd name="T85" fmla="*/ 225504 h 54"/>
                  <a:gd name="T86" fmla="*/ 124416 w 22"/>
                  <a:gd name="T87" fmla="*/ 241056 h 54"/>
                  <a:gd name="T88" fmla="*/ 124416 w 22"/>
                  <a:gd name="T89" fmla="*/ 287712 h 54"/>
                  <a:gd name="T90" fmla="*/ 132192 w 22"/>
                  <a:gd name="T91" fmla="*/ 202176 h 54"/>
                  <a:gd name="T92" fmla="*/ 132192 w 22"/>
                  <a:gd name="T93" fmla="*/ 256608 h 54"/>
                  <a:gd name="T94" fmla="*/ 132192 w 22"/>
                  <a:gd name="T95" fmla="*/ 256608 h 54"/>
                  <a:gd name="T96" fmla="*/ 139968 w 22"/>
                  <a:gd name="T97" fmla="*/ 155520 h 54"/>
                  <a:gd name="T98" fmla="*/ 139968 w 22"/>
                  <a:gd name="T99" fmla="*/ 101088 h 54"/>
                  <a:gd name="T100" fmla="*/ 139968 w 22"/>
                  <a:gd name="T101" fmla="*/ 233280 h 54"/>
                  <a:gd name="T102" fmla="*/ 147744 w 22"/>
                  <a:gd name="T103" fmla="*/ 93312 h 54"/>
                  <a:gd name="T104" fmla="*/ 147744 w 22"/>
                  <a:gd name="T105" fmla="*/ 209952 h 54"/>
                  <a:gd name="T106" fmla="*/ 147744 w 22"/>
                  <a:gd name="T107" fmla="*/ 217728 h 54"/>
                  <a:gd name="T108" fmla="*/ 155520 w 22"/>
                  <a:gd name="T109" fmla="*/ 101088 h 54"/>
                  <a:gd name="T110" fmla="*/ 155520 w 22"/>
                  <a:gd name="T111" fmla="*/ 163296 h 54"/>
                  <a:gd name="T112" fmla="*/ 155520 w 22"/>
                  <a:gd name="T113" fmla="*/ 256608 h 54"/>
                  <a:gd name="T114" fmla="*/ 155520 w 22"/>
                  <a:gd name="T115" fmla="*/ 132192 h 54"/>
                  <a:gd name="T116" fmla="*/ 163296 w 22"/>
                  <a:gd name="T117" fmla="*/ 116640 h 54"/>
                  <a:gd name="T118" fmla="*/ 163296 w 22"/>
                  <a:gd name="T119" fmla="*/ 279936 h 54"/>
                  <a:gd name="T120" fmla="*/ 163296 w 22"/>
                  <a:gd name="T121" fmla="*/ 233280 h 54"/>
                  <a:gd name="T122" fmla="*/ 171072 w 22"/>
                  <a:gd name="T123" fmla="*/ 202176 h 5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2" h="54">
                    <a:moveTo>
                      <a:pt x="0" y="12"/>
                    </a:moveTo>
                    <a:lnTo>
                      <a:pt x="1" y="11"/>
                    </a:lnTo>
                    <a:lnTo>
                      <a:pt x="1" y="10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1" y="9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30"/>
                    </a:lnTo>
                    <a:lnTo>
                      <a:pt x="1" y="33"/>
                    </a:lnTo>
                    <a:lnTo>
                      <a:pt x="1" y="35"/>
                    </a:lnTo>
                    <a:lnTo>
                      <a:pt x="1" y="24"/>
                    </a:lnTo>
                    <a:lnTo>
                      <a:pt x="1" y="22"/>
                    </a:lnTo>
                    <a:lnTo>
                      <a:pt x="1" y="31"/>
                    </a:lnTo>
                    <a:lnTo>
                      <a:pt x="1" y="30"/>
                    </a:lnTo>
                    <a:lnTo>
                      <a:pt x="1" y="31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1" y="22"/>
                    </a:lnTo>
                    <a:lnTo>
                      <a:pt x="1" y="18"/>
                    </a:lnTo>
                    <a:lnTo>
                      <a:pt x="1" y="25"/>
                    </a:lnTo>
                    <a:lnTo>
                      <a:pt x="1" y="28"/>
                    </a:lnTo>
                    <a:lnTo>
                      <a:pt x="1" y="31"/>
                    </a:lnTo>
                    <a:lnTo>
                      <a:pt x="1" y="27"/>
                    </a:lnTo>
                    <a:lnTo>
                      <a:pt x="1" y="22"/>
                    </a:lnTo>
                    <a:lnTo>
                      <a:pt x="1" y="18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1" y="16"/>
                    </a:lnTo>
                    <a:lnTo>
                      <a:pt x="2" y="15"/>
                    </a:lnTo>
                    <a:lnTo>
                      <a:pt x="2" y="13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3"/>
                    </a:lnTo>
                    <a:lnTo>
                      <a:pt x="2" y="27"/>
                    </a:lnTo>
                    <a:lnTo>
                      <a:pt x="2" y="44"/>
                    </a:lnTo>
                    <a:lnTo>
                      <a:pt x="2" y="39"/>
                    </a:lnTo>
                    <a:lnTo>
                      <a:pt x="2" y="35"/>
                    </a:lnTo>
                    <a:lnTo>
                      <a:pt x="2" y="20"/>
                    </a:lnTo>
                    <a:lnTo>
                      <a:pt x="2" y="23"/>
                    </a:lnTo>
                    <a:lnTo>
                      <a:pt x="2" y="25"/>
                    </a:lnTo>
                    <a:lnTo>
                      <a:pt x="2" y="29"/>
                    </a:lnTo>
                    <a:lnTo>
                      <a:pt x="2" y="20"/>
                    </a:lnTo>
                    <a:lnTo>
                      <a:pt x="2" y="19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2" y="32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2" y="36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25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2" y="18"/>
                    </a:lnTo>
                    <a:lnTo>
                      <a:pt x="3" y="20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3" y="25"/>
                    </a:lnTo>
                    <a:lnTo>
                      <a:pt x="3" y="26"/>
                    </a:lnTo>
                    <a:lnTo>
                      <a:pt x="3" y="32"/>
                    </a:lnTo>
                    <a:lnTo>
                      <a:pt x="3" y="29"/>
                    </a:lnTo>
                    <a:lnTo>
                      <a:pt x="3" y="32"/>
                    </a:lnTo>
                    <a:lnTo>
                      <a:pt x="3" y="33"/>
                    </a:lnTo>
                    <a:lnTo>
                      <a:pt x="3" y="34"/>
                    </a:lnTo>
                    <a:lnTo>
                      <a:pt x="3" y="31"/>
                    </a:lnTo>
                    <a:lnTo>
                      <a:pt x="3" y="41"/>
                    </a:lnTo>
                    <a:lnTo>
                      <a:pt x="3" y="47"/>
                    </a:lnTo>
                    <a:lnTo>
                      <a:pt x="3" y="45"/>
                    </a:lnTo>
                    <a:lnTo>
                      <a:pt x="3" y="49"/>
                    </a:lnTo>
                    <a:lnTo>
                      <a:pt x="3" y="28"/>
                    </a:lnTo>
                    <a:lnTo>
                      <a:pt x="3" y="27"/>
                    </a:lnTo>
                    <a:lnTo>
                      <a:pt x="3" y="29"/>
                    </a:lnTo>
                    <a:lnTo>
                      <a:pt x="3" y="25"/>
                    </a:lnTo>
                    <a:lnTo>
                      <a:pt x="3" y="23"/>
                    </a:lnTo>
                    <a:lnTo>
                      <a:pt x="3" y="21"/>
                    </a:lnTo>
                    <a:lnTo>
                      <a:pt x="3" y="17"/>
                    </a:lnTo>
                    <a:lnTo>
                      <a:pt x="3" y="13"/>
                    </a:lnTo>
                    <a:lnTo>
                      <a:pt x="3" y="28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3" y="21"/>
                    </a:lnTo>
                    <a:lnTo>
                      <a:pt x="3" y="24"/>
                    </a:lnTo>
                    <a:lnTo>
                      <a:pt x="4" y="19"/>
                    </a:lnTo>
                    <a:lnTo>
                      <a:pt x="4" y="20"/>
                    </a:lnTo>
                    <a:lnTo>
                      <a:pt x="4" y="24"/>
                    </a:lnTo>
                    <a:lnTo>
                      <a:pt x="4" y="20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4" y="24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22"/>
                    </a:lnTo>
                    <a:lnTo>
                      <a:pt x="4" y="30"/>
                    </a:lnTo>
                    <a:lnTo>
                      <a:pt x="4" y="23"/>
                    </a:lnTo>
                    <a:lnTo>
                      <a:pt x="4" y="24"/>
                    </a:lnTo>
                    <a:lnTo>
                      <a:pt x="4" y="23"/>
                    </a:lnTo>
                    <a:lnTo>
                      <a:pt x="4" y="29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4" y="38"/>
                    </a:lnTo>
                    <a:lnTo>
                      <a:pt x="4" y="37"/>
                    </a:lnTo>
                    <a:lnTo>
                      <a:pt x="4" y="33"/>
                    </a:lnTo>
                    <a:lnTo>
                      <a:pt x="4" y="45"/>
                    </a:lnTo>
                    <a:lnTo>
                      <a:pt x="4" y="46"/>
                    </a:lnTo>
                    <a:lnTo>
                      <a:pt x="4" y="50"/>
                    </a:lnTo>
                    <a:lnTo>
                      <a:pt x="4" y="47"/>
                    </a:lnTo>
                    <a:lnTo>
                      <a:pt x="4" y="34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4" y="25"/>
                    </a:lnTo>
                    <a:lnTo>
                      <a:pt x="4" y="24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5" y="12"/>
                    </a:lnTo>
                    <a:lnTo>
                      <a:pt x="5" y="15"/>
                    </a:lnTo>
                    <a:lnTo>
                      <a:pt x="5" y="21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23"/>
                    </a:lnTo>
                    <a:lnTo>
                      <a:pt x="5" y="24"/>
                    </a:lnTo>
                    <a:lnTo>
                      <a:pt x="5" y="32"/>
                    </a:lnTo>
                    <a:lnTo>
                      <a:pt x="5" y="36"/>
                    </a:lnTo>
                    <a:lnTo>
                      <a:pt x="5" y="39"/>
                    </a:lnTo>
                    <a:lnTo>
                      <a:pt x="5" y="37"/>
                    </a:lnTo>
                    <a:lnTo>
                      <a:pt x="5" y="35"/>
                    </a:lnTo>
                    <a:lnTo>
                      <a:pt x="5" y="33"/>
                    </a:lnTo>
                    <a:lnTo>
                      <a:pt x="5" y="38"/>
                    </a:lnTo>
                    <a:lnTo>
                      <a:pt x="5" y="26"/>
                    </a:lnTo>
                    <a:lnTo>
                      <a:pt x="5" y="27"/>
                    </a:lnTo>
                    <a:lnTo>
                      <a:pt x="5" y="28"/>
                    </a:lnTo>
                    <a:lnTo>
                      <a:pt x="5" y="29"/>
                    </a:lnTo>
                    <a:lnTo>
                      <a:pt x="5" y="23"/>
                    </a:lnTo>
                    <a:lnTo>
                      <a:pt x="5" y="24"/>
                    </a:lnTo>
                    <a:lnTo>
                      <a:pt x="5" y="16"/>
                    </a:lnTo>
                    <a:lnTo>
                      <a:pt x="5" y="13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5"/>
                    </a:lnTo>
                    <a:lnTo>
                      <a:pt x="5" y="12"/>
                    </a:lnTo>
                    <a:lnTo>
                      <a:pt x="5" y="16"/>
                    </a:lnTo>
                    <a:lnTo>
                      <a:pt x="6" y="23"/>
                    </a:lnTo>
                    <a:lnTo>
                      <a:pt x="6" y="30"/>
                    </a:lnTo>
                    <a:lnTo>
                      <a:pt x="6" y="29"/>
                    </a:lnTo>
                    <a:lnTo>
                      <a:pt x="6" y="27"/>
                    </a:lnTo>
                    <a:lnTo>
                      <a:pt x="6" y="22"/>
                    </a:lnTo>
                    <a:lnTo>
                      <a:pt x="6" y="17"/>
                    </a:lnTo>
                    <a:lnTo>
                      <a:pt x="6" y="14"/>
                    </a:lnTo>
                    <a:lnTo>
                      <a:pt x="6" y="15"/>
                    </a:lnTo>
                    <a:lnTo>
                      <a:pt x="6" y="14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6" y="31"/>
                    </a:lnTo>
                    <a:lnTo>
                      <a:pt x="6" y="37"/>
                    </a:lnTo>
                    <a:lnTo>
                      <a:pt x="6" y="39"/>
                    </a:lnTo>
                    <a:lnTo>
                      <a:pt x="6" y="32"/>
                    </a:lnTo>
                    <a:lnTo>
                      <a:pt x="6" y="23"/>
                    </a:lnTo>
                    <a:lnTo>
                      <a:pt x="6" y="16"/>
                    </a:lnTo>
                    <a:lnTo>
                      <a:pt x="6" y="8"/>
                    </a:lnTo>
                    <a:lnTo>
                      <a:pt x="6" y="5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6" y="7"/>
                    </a:lnTo>
                    <a:lnTo>
                      <a:pt x="6" y="2"/>
                    </a:lnTo>
                    <a:lnTo>
                      <a:pt x="6" y="4"/>
                    </a:lnTo>
                    <a:lnTo>
                      <a:pt x="6" y="7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7" y="13"/>
                    </a:lnTo>
                    <a:lnTo>
                      <a:pt x="7" y="17"/>
                    </a:lnTo>
                    <a:lnTo>
                      <a:pt x="7" y="16"/>
                    </a:lnTo>
                    <a:lnTo>
                      <a:pt x="7" y="14"/>
                    </a:lnTo>
                    <a:lnTo>
                      <a:pt x="7" y="24"/>
                    </a:lnTo>
                    <a:lnTo>
                      <a:pt x="7" y="27"/>
                    </a:lnTo>
                    <a:lnTo>
                      <a:pt x="7" y="34"/>
                    </a:lnTo>
                    <a:lnTo>
                      <a:pt x="7" y="33"/>
                    </a:lnTo>
                    <a:lnTo>
                      <a:pt x="7" y="34"/>
                    </a:lnTo>
                    <a:lnTo>
                      <a:pt x="7" y="36"/>
                    </a:lnTo>
                    <a:lnTo>
                      <a:pt x="7" y="35"/>
                    </a:lnTo>
                    <a:lnTo>
                      <a:pt x="7" y="38"/>
                    </a:lnTo>
                    <a:lnTo>
                      <a:pt x="7" y="37"/>
                    </a:lnTo>
                    <a:lnTo>
                      <a:pt x="7" y="27"/>
                    </a:lnTo>
                    <a:lnTo>
                      <a:pt x="7" y="23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7" y="22"/>
                    </a:lnTo>
                    <a:lnTo>
                      <a:pt x="7" y="23"/>
                    </a:lnTo>
                    <a:lnTo>
                      <a:pt x="7" y="24"/>
                    </a:lnTo>
                    <a:lnTo>
                      <a:pt x="7" y="22"/>
                    </a:lnTo>
                    <a:lnTo>
                      <a:pt x="7" y="25"/>
                    </a:lnTo>
                    <a:lnTo>
                      <a:pt x="7" y="34"/>
                    </a:lnTo>
                    <a:lnTo>
                      <a:pt x="7" y="48"/>
                    </a:lnTo>
                    <a:lnTo>
                      <a:pt x="7" y="51"/>
                    </a:lnTo>
                    <a:lnTo>
                      <a:pt x="7" y="50"/>
                    </a:lnTo>
                    <a:lnTo>
                      <a:pt x="7" y="30"/>
                    </a:lnTo>
                    <a:lnTo>
                      <a:pt x="7" y="31"/>
                    </a:lnTo>
                    <a:lnTo>
                      <a:pt x="7" y="33"/>
                    </a:lnTo>
                    <a:lnTo>
                      <a:pt x="7" y="37"/>
                    </a:lnTo>
                    <a:lnTo>
                      <a:pt x="7" y="27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18"/>
                    </a:lnTo>
                    <a:lnTo>
                      <a:pt x="8" y="10"/>
                    </a:lnTo>
                    <a:lnTo>
                      <a:pt x="8" y="17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8" y="9"/>
                    </a:lnTo>
                    <a:lnTo>
                      <a:pt x="8" y="14"/>
                    </a:lnTo>
                    <a:lnTo>
                      <a:pt x="8" y="22"/>
                    </a:lnTo>
                    <a:lnTo>
                      <a:pt x="8" y="23"/>
                    </a:lnTo>
                    <a:lnTo>
                      <a:pt x="8" y="42"/>
                    </a:lnTo>
                    <a:lnTo>
                      <a:pt x="8" y="45"/>
                    </a:lnTo>
                    <a:lnTo>
                      <a:pt x="8" y="47"/>
                    </a:lnTo>
                    <a:lnTo>
                      <a:pt x="8" y="46"/>
                    </a:lnTo>
                    <a:lnTo>
                      <a:pt x="8" y="54"/>
                    </a:lnTo>
                    <a:lnTo>
                      <a:pt x="8" y="46"/>
                    </a:lnTo>
                    <a:lnTo>
                      <a:pt x="8" y="47"/>
                    </a:lnTo>
                    <a:lnTo>
                      <a:pt x="8" y="43"/>
                    </a:lnTo>
                    <a:lnTo>
                      <a:pt x="8" y="35"/>
                    </a:lnTo>
                    <a:lnTo>
                      <a:pt x="8" y="33"/>
                    </a:lnTo>
                    <a:lnTo>
                      <a:pt x="8" y="28"/>
                    </a:lnTo>
                    <a:lnTo>
                      <a:pt x="8" y="26"/>
                    </a:lnTo>
                    <a:lnTo>
                      <a:pt x="8" y="25"/>
                    </a:lnTo>
                    <a:lnTo>
                      <a:pt x="8" y="24"/>
                    </a:lnTo>
                    <a:lnTo>
                      <a:pt x="8" y="29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8" y="19"/>
                    </a:lnTo>
                    <a:lnTo>
                      <a:pt x="8" y="15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15"/>
                    </a:lnTo>
                    <a:lnTo>
                      <a:pt x="9" y="25"/>
                    </a:lnTo>
                    <a:lnTo>
                      <a:pt x="9" y="22"/>
                    </a:lnTo>
                    <a:lnTo>
                      <a:pt x="9" y="14"/>
                    </a:lnTo>
                    <a:lnTo>
                      <a:pt x="9" y="17"/>
                    </a:lnTo>
                    <a:lnTo>
                      <a:pt x="9" y="19"/>
                    </a:lnTo>
                    <a:lnTo>
                      <a:pt x="9" y="18"/>
                    </a:lnTo>
                    <a:lnTo>
                      <a:pt x="9" y="19"/>
                    </a:lnTo>
                    <a:lnTo>
                      <a:pt x="9" y="18"/>
                    </a:lnTo>
                    <a:lnTo>
                      <a:pt x="9" y="17"/>
                    </a:lnTo>
                    <a:lnTo>
                      <a:pt x="9" y="14"/>
                    </a:lnTo>
                    <a:lnTo>
                      <a:pt x="9" y="26"/>
                    </a:lnTo>
                    <a:lnTo>
                      <a:pt x="9" y="27"/>
                    </a:lnTo>
                    <a:lnTo>
                      <a:pt x="9" y="29"/>
                    </a:lnTo>
                    <a:lnTo>
                      <a:pt x="9" y="27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9" y="7"/>
                    </a:lnTo>
                    <a:lnTo>
                      <a:pt x="9" y="11"/>
                    </a:lnTo>
                    <a:lnTo>
                      <a:pt x="9" y="14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0"/>
                    </a:lnTo>
                    <a:lnTo>
                      <a:pt x="9" y="7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7"/>
                    </a:lnTo>
                    <a:lnTo>
                      <a:pt x="9" y="14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0" y="11"/>
                    </a:lnTo>
                    <a:lnTo>
                      <a:pt x="10" y="12"/>
                    </a:lnTo>
                    <a:lnTo>
                      <a:pt x="10" y="20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10" y="22"/>
                    </a:lnTo>
                    <a:lnTo>
                      <a:pt x="10" y="23"/>
                    </a:lnTo>
                    <a:lnTo>
                      <a:pt x="10" y="25"/>
                    </a:lnTo>
                    <a:lnTo>
                      <a:pt x="10" y="27"/>
                    </a:lnTo>
                    <a:lnTo>
                      <a:pt x="10" y="30"/>
                    </a:lnTo>
                    <a:lnTo>
                      <a:pt x="10" y="25"/>
                    </a:lnTo>
                    <a:lnTo>
                      <a:pt x="10" y="24"/>
                    </a:lnTo>
                    <a:lnTo>
                      <a:pt x="10" y="18"/>
                    </a:lnTo>
                    <a:lnTo>
                      <a:pt x="10" y="30"/>
                    </a:lnTo>
                    <a:lnTo>
                      <a:pt x="10" y="32"/>
                    </a:lnTo>
                    <a:lnTo>
                      <a:pt x="10" y="35"/>
                    </a:lnTo>
                    <a:lnTo>
                      <a:pt x="10" y="32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0" y="14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10" y="9"/>
                    </a:lnTo>
                    <a:lnTo>
                      <a:pt x="10" y="11"/>
                    </a:lnTo>
                    <a:lnTo>
                      <a:pt x="10" y="18"/>
                    </a:lnTo>
                    <a:lnTo>
                      <a:pt x="10" y="23"/>
                    </a:lnTo>
                    <a:lnTo>
                      <a:pt x="10" y="29"/>
                    </a:lnTo>
                    <a:lnTo>
                      <a:pt x="10" y="34"/>
                    </a:lnTo>
                    <a:lnTo>
                      <a:pt x="10" y="29"/>
                    </a:lnTo>
                    <a:lnTo>
                      <a:pt x="11" y="29"/>
                    </a:lnTo>
                    <a:lnTo>
                      <a:pt x="11" y="32"/>
                    </a:lnTo>
                    <a:lnTo>
                      <a:pt x="11" y="31"/>
                    </a:lnTo>
                    <a:lnTo>
                      <a:pt x="11" y="30"/>
                    </a:lnTo>
                    <a:lnTo>
                      <a:pt x="11" y="20"/>
                    </a:lnTo>
                    <a:lnTo>
                      <a:pt x="11" y="23"/>
                    </a:lnTo>
                    <a:lnTo>
                      <a:pt x="11" y="20"/>
                    </a:lnTo>
                    <a:lnTo>
                      <a:pt x="11" y="21"/>
                    </a:lnTo>
                    <a:lnTo>
                      <a:pt x="11" y="20"/>
                    </a:lnTo>
                    <a:lnTo>
                      <a:pt x="11" y="21"/>
                    </a:lnTo>
                    <a:lnTo>
                      <a:pt x="11" y="25"/>
                    </a:lnTo>
                    <a:lnTo>
                      <a:pt x="11" y="27"/>
                    </a:lnTo>
                    <a:lnTo>
                      <a:pt x="11" y="24"/>
                    </a:lnTo>
                    <a:lnTo>
                      <a:pt x="11" y="31"/>
                    </a:lnTo>
                    <a:lnTo>
                      <a:pt x="11" y="18"/>
                    </a:lnTo>
                    <a:lnTo>
                      <a:pt x="11" y="21"/>
                    </a:lnTo>
                    <a:lnTo>
                      <a:pt x="11" y="20"/>
                    </a:lnTo>
                    <a:lnTo>
                      <a:pt x="11" y="24"/>
                    </a:lnTo>
                    <a:lnTo>
                      <a:pt x="11" y="23"/>
                    </a:lnTo>
                    <a:lnTo>
                      <a:pt x="11" y="25"/>
                    </a:lnTo>
                    <a:lnTo>
                      <a:pt x="11" y="11"/>
                    </a:lnTo>
                    <a:lnTo>
                      <a:pt x="11" y="14"/>
                    </a:lnTo>
                    <a:lnTo>
                      <a:pt x="11" y="18"/>
                    </a:lnTo>
                    <a:lnTo>
                      <a:pt x="11" y="22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1" y="18"/>
                    </a:lnTo>
                    <a:lnTo>
                      <a:pt x="11" y="9"/>
                    </a:lnTo>
                    <a:lnTo>
                      <a:pt x="11" y="21"/>
                    </a:lnTo>
                    <a:lnTo>
                      <a:pt x="11" y="22"/>
                    </a:lnTo>
                    <a:lnTo>
                      <a:pt x="11" y="31"/>
                    </a:lnTo>
                    <a:lnTo>
                      <a:pt x="11" y="24"/>
                    </a:lnTo>
                    <a:lnTo>
                      <a:pt x="11" y="29"/>
                    </a:lnTo>
                    <a:lnTo>
                      <a:pt x="12" y="29"/>
                    </a:lnTo>
                    <a:lnTo>
                      <a:pt x="12" y="30"/>
                    </a:lnTo>
                    <a:lnTo>
                      <a:pt x="12" y="44"/>
                    </a:lnTo>
                    <a:lnTo>
                      <a:pt x="12" y="48"/>
                    </a:lnTo>
                    <a:lnTo>
                      <a:pt x="12" y="46"/>
                    </a:lnTo>
                    <a:lnTo>
                      <a:pt x="12" y="45"/>
                    </a:lnTo>
                    <a:lnTo>
                      <a:pt x="12" y="39"/>
                    </a:lnTo>
                    <a:lnTo>
                      <a:pt x="12" y="49"/>
                    </a:lnTo>
                    <a:lnTo>
                      <a:pt x="12" y="48"/>
                    </a:lnTo>
                    <a:lnTo>
                      <a:pt x="12" y="44"/>
                    </a:lnTo>
                    <a:lnTo>
                      <a:pt x="12" y="30"/>
                    </a:lnTo>
                    <a:lnTo>
                      <a:pt x="12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12" y="20"/>
                    </a:lnTo>
                    <a:lnTo>
                      <a:pt x="12" y="22"/>
                    </a:lnTo>
                    <a:lnTo>
                      <a:pt x="12" y="33"/>
                    </a:lnTo>
                    <a:lnTo>
                      <a:pt x="12" y="34"/>
                    </a:lnTo>
                    <a:lnTo>
                      <a:pt x="12" y="25"/>
                    </a:lnTo>
                    <a:lnTo>
                      <a:pt x="12" y="30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12" y="35"/>
                    </a:lnTo>
                    <a:lnTo>
                      <a:pt x="12" y="29"/>
                    </a:lnTo>
                    <a:lnTo>
                      <a:pt x="12" y="32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3" y="24"/>
                    </a:lnTo>
                    <a:lnTo>
                      <a:pt x="13" y="23"/>
                    </a:lnTo>
                    <a:lnTo>
                      <a:pt x="13" y="24"/>
                    </a:lnTo>
                    <a:lnTo>
                      <a:pt x="13" y="27"/>
                    </a:lnTo>
                    <a:lnTo>
                      <a:pt x="13" y="25"/>
                    </a:lnTo>
                    <a:lnTo>
                      <a:pt x="13" y="27"/>
                    </a:lnTo>
                    <a:lnTo>
                      <a:pt x="13" y="25"/>
                    </a:lnTo>
                    <a:lnTo>
                      <a:pt x="13" y="26"/>
                    </a:lnTo>
                    <a:lnTo>
                      <a:pt x="13" y="27"/>
                    </a:lnTo>
                    <a:lnTo>
                      <a:pt x="13" y="33"/>
                    </a:lnTo>
                    <a:lnTo>
                      <a:pt x="13" y="29"/>
                    </a:lnTo>
                    <a:lnTo>
                      <a:pt x="13" y="25"/>
                    </a:lnTo>
                    <a:lnTo>
                      <a:pt x="13" y="26"/>
                    </a:lnTo>
                    <a:lnTo>
                      <a:pt x="13" y="21"/>
                    </a:lnTo>
                    <a:lnTo>
                      <a:pt x="13" y="7"/>
                    </a:lnTo>
                    <a:lnTo>
                      <a:pt x="13" y="4"/>
                    </a:lnTo>
                    <a:lnTo>
                      <a:pt x="13" y="1"/>
                    </a:lnTo>
                    <a:lnTo>
                      <a:pt x="13" y="0"/>
                    </a:lnTo>
                    <a:lnTo>
                      <a:pt x="13" y="1"/>
                    </a:lnTo>
                    <a:lnTo>
                      <a:pt x="13" y="3"/>
                    </a:lnTo>
                    <a:lnTo>
                      <a:pt x="13" y="8"/>
                    </a:lnTo>
                    <a:lnTo>
                      <a:pt x="13" y="23"/>
                    </a:lnTo>
                    <a:lnTo>
                      <a:pt x="13" y="18"/>
                    </a:lnTo>
                    <a:lnTo>
                      <a:pt x="13" y="21"/>
                    </a:lnTo>
                    <a:lnTo>
                      <a:pt x="13" y="29"/>
                    </a:lnTo>
                    <a:lnTo>
                      <a:pt x="13" y="20"/>
                    </a:lnTo>
                    <a:lnTo>
                      <a:pt x="13" y="16"/>
                    </a:lnTo>
                    <a:lnTo>
                      <a:pt x="13" y="17"/>
                    </a:lnTo>
                    <a:lnTo>
                      <a:pt x="13" y="3"/>
                    </a:lnTo>
                    <a:lnTo>
                      <a:pt x="13" y="1"/>
                    </a:lnTo>
                    <a:lnTo>
                      <a:pt x="13" y="5"/>
                    </a:lnTo>
                    <a:lnTo>
                      <a:pt x="14" y="6"/>
                    </a:lnTo>
                    <a:lnTo>
                      <a:pt x="14" y="4"/>
                    </a:lnTo>
                    <a:lnTo>
                      <a:pt x="14" y="3"/>
                    </a:lnTo>
                    <a:lnTo>
                      <a:pt x="14" y="9"/>
                    </a:lnTo>
                    <a:lnTo>
                      <a:pt x="14" y="8"/>
                    </a:lnTo>
                    <a:lnTo>
                      <a:pt x="14" y="7"/>
                    </a:lnTo>
                    <a:lnTo>
                      <a:pt x="14" y="19"/>
                    </a:lnTo>
                    <a:lnTo>
                      <a:pt x="14" y="23"/>
                    </a:lnTo>
                    <a:lnTo>
                      <a:pt x="14" y="24"/>
                    </a:lnTo>
                    <a:lnTo>
                      <a:pt x="14" y="23"/>
                    </a:lnTo>
                    <a:lnTo>
                      <a:pt x="14" y="25"/>
                    </a:lnTo>
                    <a:lnTo>
                      <a:pt x="14" y="30"/>
                    </a:lnTo>
                    <a:lnTo>
                      <a:pt x="14" y="23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23"/>
                    </a:lnTo>
                    <a:lnTo>
                      <a:pt x="14" y="21"/>
                    </a:lnTo>
                    <a:lnTo>
                      <a:pt x="14" y="22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4" y="17"/>
                    </a:lnTo>
                    <a:lnTo>
                      <a:pt x="14" y="16"/>
                    </a:lnTo>
                    <a:lnTo>
                      <a:pt x="14" y="19"/>
                    </a:lnTo>
                    <a:lnTo>
                      <a:pt x="14" y="21"/>
                    </a:lnTo>
                    <a:lnTo>
                      <a:pt x="14" y="18"/>
                    </a:lnTo>
                    <a:lnTo>
                      <a:pt x="14" y="19"/>
                    </a:lnTo>
                    <a:lnTo>
                      <a:pt x="14" y="30"/>
                    </a:lnTo>
                    <a:lnTo>
                      <a:pt x="14" y="29"/>
                    </a:lnTo>
                    <a:lnTo>
                      <a:pt x="14" y="37"/>
                    </a:lnTo>
                    <a:lnTo>
                      <a:pt x="14" y="43"/>
                    </a:lnTo>
                    <a:lnTo>
                      <a:pt x="14" y="38"/>
                    </a:lnTo>
                    <a:lnTo>
                      <a:pt x="14" y="49"/>
                    </a:lnTo>
                    <a:lnTo>
                      <a:pt x="14" y="38"/>
                    </a:lnTo>
                    <a:lnTo>
                      <a:pt x="14" y="43"/>
                    </a:lnTo>
                    <a:lnTo>
                      <a:pt x="14" y="39"/>
                    </a:lnTo>
                    <a:lnTo>
                      <a:pt x="15" y="30"/>
                    </a:lnTo>
                    <a:lnTo>
                      <a:pt x="15" y="27"/>
                    </a:lnTo>
                    <a:lnTo>
                      <a:pt x="15" y="20"/>
                    </a:lnTo>
                    <a:lnTo>
                      <a:pt x="15" y="22"/>
                    </a:lnTo>
                    <a:lnTo>
                      <a:pt x="15" y="21"/>
                    </a:lnTo>
                    <a:lnTo>
                      <a:pt x="15" y="13"/>
                    </a:lnTo>
                    <a:lnTo>
                      <a:pt x="15" y="6"/>
                    </a:lnTo>
                    <a:lnTo>
                      <a:pt x="15" y="8"/>
                    </a:lnTo>
                    <a:lnTo>
                      <a:pt x="15" y="3"/>
                    </a:lnTo>
                    <a:lnTo>
                      <a:pt x="15" y="6"/>
                    </a:lnTo>
                    <a:lnTo>
                      <a:pt x="15" y="5"/>
                    </a:lnTo>
                    <a:lnTo>
                      <a:pt x="15" y="6"/>
                    </a:lnTo>
                    <a:lnTo>
                      <a:pt x="15" y="5"/>
                    </a:lnTo>
                    <a:lnTo>
                      <a:pt x="15" y="9"/>
                    </a:lnTo>
                    <a:lnTo>
                      <a:pt x="15" y="16"/>
                    </a:lnTo>
                    <a:lnTo>
                      <a:pt x="15" y="24"/>
                    </a:lnTo>
                    <a:lnTo>
                      <a:pt x="15" y="40"/>
                    </a:lnTo>
                    <a:lnTo>
                      <a:pt x="15" y="48"/>
                    </a:lnTo>
                    <a:lnTo>
                      <a:pt x="15" y="44"/>
                    </a:lnTo>
                    <a:lnTo>
                      <a:pt x="15" y="35"/>
                    </a:lnTo>
                    <a:lnTo>
                      <a:pt x="15" y="33"/>
                    </a:lnTo>
                    <a:lnTo>
                      <a:pt x="15" y="28"/>
                    </a:lnTo>
                    <a:lnTo>
                      <a:pt x="15" y="16"/>
                    </a:lnTo>
                    <a:lnTo>
                      <a:pt x="15" y="20"/>
                    </a:lnTo>
                    <a:lnTo>
                      <a:pt x="15" y="18"/>
                    </a:lnTo>
                    <a:lnTo>
                      <a:pt x="15" y="17"/>
                    </a:lnTo>
                    <a:lnTo>
                      <a:pt x="15" y="16"/>
                    </a:lnTo>
                    <a:lnTo>
                      <a:pt x="15" y="19"/>
                    </a:lnTo>
                    <a:lnTo>
                      <a:pt x="15" y="24"/>
                    </a:lnTo>
                    <a:lnTo>
                      <a:pt x="15" y="25"/>
                    </a:lnTo>
                    <a:lnTo>
                      <a:pt x="15" y="19"/>
                    </a:lnTo>
                    <a:lnTo>
                      <a:pt x="15" y="33"/>
                    </a:lnTo>
                    <a:lnTo>
                      <a:pt x="15" y="28"/>
                    </a:lnTo>
                    <a:lnTo>
                      <a:pt x="15" y="31"/>
                    </a:lnTo>
                    <a:lnTo>
                      <a:pt x="16" y="28"/>
                    </a:lnTo>
                    <a:lnTo>
                      <a:pt x="16" y="29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6" y="32"/>
                    </a:lnTo>
                    <a:lnTo>
                      <a:pt x="16" y="44"/>
                    </a:lnTo>
                    <a:lnTo>
                      <a:pt x="16" y="42"/>
                    </a:lnTo>
                    <a:lnTo>
                      <a:pt x="16" y="43"/>
                    </a:lnTo>
                    <a:lnTo>
                      <a:pt x="16" y="40"/>
                    </a:lnTo>
                    <a:lnTo>
                      <a:pt x="16" y="35"/>
                    </a:lnTo>
                    <a:lnTo>
                      <a:pt x="16" y="34"/>
                    </a:lnTo>
                    <a:lnTo>
                      <a:pt x="16" y="29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6" y="21"/>
                    </a:lnTo>
                    <a:lnTo>
                      <a:pt x="16" y="26"/>
                    </a:lnTo>
                    <a:lnTo>
                      <a:pt x="16" y="23"/>
                    </a:lnTo>
                    <a:lnTo>
                      <a:pt x="16" y="32"/>
                    </a:lnTo>
                    <a:lnTo>
                      <a:pt x="16" y="33"/>
                    </a:lnTo>
                    <a:lnTo>
                      <a:pt x="16" y="40"/>
                    </a:lnTo>
                    <a:lnTo>
                      <a:pt x="16" y="42"/>
                    </a:lnTo>
                    <a:lnTo>
                      <a:pt x="16" y="37"/>
                    </a:lnTo>
                    <a:lnTo>
                      <a:pt x="16" y="31"/>
                    </a:lnTo>
                    <a:lnTo>
                      <a:pt x="16" y="35"/>
                    </a:lnTo>
                    <a:lnTo>
                      <a:pt x="16" y="33"/>
                    </a:lnTo>
                    <a:lnTo>
                      <a:pt x="16" y="39"/>
                    </a:lnTo>
                    <a:lnTo>
                      <a:pt x="16" y="3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6" y="27"/>
                    </a:lnTo>
                    <a:lnTo>
                      <a:pt x="16" y="33"/>
                    </a:lnTo>
                    <a:lnTo>
                      <a:pt x="16" y="37"/>
                    </a:lnTo>
                    <a:lnTo>
                      <a:pt x="16" y="38"/>
                    </a:lnTo>
                    <a:lnTo>
                      <a:pt x="16" y="37"/>
                    </a:lnTo>
                    <a:lnTo>
                      <a:pt x="16" y="42"/>
                    </a:lnTo>
                    <a:lnTo>
                      <a:pt x="17" y="28"/>
                    </a:lnTo>
                    <a:lnTo>
                      <a:pt x="17" y="34"/>
                    </a:lnTo>
                    <a:lnTo>
                      <a:pt x="17" y="32"/>
                    </a:lnTo>
                    <a:lnTo>
                      <a:pt x="17" y="31"/>
                    </a:lnTo>
                    <a:lnTo>
                      <a:pt x="17" y="28"/>
                    </a:lnTo>
                    <a:lnTo>
                      <a:pt x="17" y="22"/>
                    </a:lnTo>
                    <a:lnTo>
                      <a:pt x="17" y="21"/>
                    </a:lnTo>
                    <a:lnTo>
                      <a:pt x="17" y="17"/>
                    </a:lnTo>
                    <a:lnTo>
                      <a:pt x="17" y="26"/>
                    </a:lnTo>
                    <a:lnTo>
                      <a:pt x="17" y="30"/>
                    </a:lnTo>
                    <a:lnTo>
                      <a:pt x="17" y="26"/>
                    </a:lnTo>
                    <a:lnTo>
                      <a:pt x="17" y="33"/>
                    </a:lnTo>
                    <a:lnTo>
                      <a:pt x="17" y="29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27"/>
                    </a:lnTo>
                    <a:lnTo>
                      <a:pt x="17" y="25"/>
                    </a:lnTo>
                    <a:lnTo>
                      <a:pt x="17" y="33"/>
                    </a:lnTo>
                    <a:lnTo>
                      <a:pt x="17" y="35"/>
                    </a:lnTo>
                    <a:lnTo>
                      <a:pt x="17" y="37"/>
                    </a:lnTo>
                    <a:lnTo>
                      <a:pt x="17" y="38"/>
                    </a:lnTo>
                    <a:lnTo>
                      <a:pt x="17" y="41"/>
                    </a:lnTo>
                    <a:lnTo>
                      <a:pt x="17" y="42"/>
                    </a:lnTo>
                    <a:lnTo>
                      <a:pt x="17" y="45"/>
                    </a:lnTo>
                    <a:lnTo>
                      <a:pt x="17" y="37"/>
                    </a:lnTo>
                    <a:lnTo>
                      <a:pt x="17" y="29"/>
                    </a:lnTo>
                    <a:lnTo>
                      <a:pt x="17" y="33"/>
                    </a:lnTo>
                    <a:lnTo>
                      <a:pt x="17" y="27"/>
                    </a:lnTo>
                    <a:lnTo>
                      <a:pt x="17" y="33"/>
                    </a:lnTo>
                    <a:lnTo>
                      <a:pt x="17" y="25"/>
                    </a:lnTo>
                    <a:lnTo>
                      <a:pt x="18" y="24"/>
                    </a:lnTo>
                    <a:lnTo>
                      <a:pt x="18" y="21"/>
                    </a:lnTo>
                    <a:lnTo>
                      <a:pt x="18" y="20"/>
                    </a:lnTo>
                    <a:lnTo>
                      <a:pt x="18" y="25"/>
                    </a:lnTo>
                    <a:lnTo>
                      <a:pt x="18" y="22"/>
                    </a:lnTo>
                    <a:lnTo>
                      <a:pt x="18" y="20"/>
                    </a:lnTo>
                    <a:lnTo>
                      <a:pt x="18" y="22"/>
                    </a:lnTo>
                    <a:lnTo>
                      <a:pt x="18" y="19"/>
                    </a:lnTo>
                    <a:lnTo>
                      <a:pt x="18" y="20"/>
                    </a:lnTo>
                    <a:lnTo>
                      <a:pt x="18" y="25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8" y="26"/>
                    </a:lnTo>
                    <a:lnTo>
                      <a:pt x="18" y="22"/>
                    </a:lnTo>
                    <a:lnTo>
                      <a:pt x="18" y="13"/>
                    </a:lnTo>
                    <a:lnTo>
                      <a:pt x="18" y="8"/>
                    </a:lnTo>
                    <a:lnTo>
                      <a:pt x="18" y="13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6"/>
                    </a:lnTo>
                    <a:lnTo>
                      <a:pt x="18" y="9"/>
                    </a:lnTo>
                    <a:lnTo>
                      <a:pt x="18" y="21"/>
                    </a:lnTo>
                    <a:lnTo>
                      <a:pt x="18" y="20"/>
                    </a:lnTo>
                    <a:lnTo>
                      <a:pt x="18" y="19"/>
                    </a:lnTo>
                    <a:lnTo>
                      <a:pt x="18" y="18"/>
                    </a:lnTo>
                    <a:lnTo>
                      <a:pt x="18" y="23"/>
                    </a:lnTo>
                    <a:lnTo>
                      <a:pt x="18" y="30"/>
                    </a:lnTo>
                    <a:lnTo>
                      <a:pt x="18" y="35"/>
                    </a:lnTo>
                    <a:lnTo>
                      <a:pt x="18" y="30"/>
                    </a:lnTo>
                    <a:lnTo>
                      <a:pt x="18" y="28"/>
                    </a:lnTo>
                    <a:lnTo>
                      <a:pt x="18" y="31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19" y="21"/>
                    </a:lnTo>
                    <a:lnTo>
                      <a:pt x="19" y="22"/>
                    </a:lnTo>
                    <a:lnTo>
                      <a:pt x="19" y="20"/>
                    </a:lnTo>
                    <a:lnTo>
                      <a:pt x="19" y="16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19" y="14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19" y="15"/>
                    </a:lnTo>
                    <a:lnTo>
                      <a:pt x="19" y="13"/>
                    </a:lnTo>
                    <a:lnTo>
                      <a:pt x="19" y="19"/>
                    </a:lnTo>
                    <a:lnTo>
                      <a:pt x="19" y="24"/>
                    </a:lnTo>
                    <a:lnTo>
                      <a:pt x="19" y="27"/>
                    </a:lnTo>
                    <a:lnTo>
                      <a:pt x="19" y="26"/>
                    </a:lnTo>
                    <a:lnTo>
                      <a:pt x="19" y="27"/>
                    </a:lnTo>
                    <a:lnTo>
                      <a:pt x="19" y="34"/>
                    </a:lnTo>
                    <a:lnTo>
                      <a:pt x="19" y="39"/>
                    </a:lnTo>
                    <a:lnTo>
                      <a:pt x="19" y="47"/>
                    </a:lnTo>
                    <a:lnTo>
                      <a:pt x="19" y="34"/>
                    </a:lnTo>
                    <a:lnTo>
                      <a:pt x="19" y="41"/>
                    </a:lnTo>
                    <a:lnTo>
                      <a:pt x="19" y="40"/>
                    </a:lnTo>
                    <a:lnTo>
                      <a:pt x="19" y="44"/>
                    </a:lnTo>
                    <a:lnTo>
                      <a:pt x="19" y="33"/>
                    </a:lnTo>
                    <a:lnTo>
                      <a:pt x="19" y="27"/>
                    </a:lnTo>
                    <a:lnTo>
                      <a:pt x="19" y="28"/>
                    </a:lnTo>
                    <a:lnTo>
                      <a:pt x="19" y="30"/>
                    </a:lnTo>
                    <a:lnTo>
                      <a:pt x="19" y="24"/>
                    </a:lnTo>
                    <a:lnTo>
                      <a:pt x="19" y="22"/>
                    </a:lnTo>
                    <a:lnTo>
                      <a:pt x="19" y="24"/>
                    </a:lnTo>
                    <a:lnTo>
                      <a:pt x="19" y="25"/>
                    </a:lnTo>
                    <a:lnTo>
                      <a:pt x="19" y="26"/>
                    </a:lnTo>
                    <a:lnTo>
                      <a:pt x="19" y="18"/>
                    </a:lnTo>
                    <a:lnTo>
                      <a:pt x="20" y="17"/>
                    </a:lnTo>
                    <a:lnTo>
                      <a:pt x="20" y="21"/>
                    </a:lnTo>
                    <a:lnTo>
                      <a:pt x="20" y="20"/>
                    </a:lnTo>
                    <a:lnTo>
                      <a:pt x="20" y="13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0" y="11"/>
                    </a:lnTo>
                    <a:lnTo>
                      <a:pt x="20" y="8"/>
                    </a:lnTo>
                    <a:lnTo>
                      <a:pt x="20" y="12"/>
                    </a:lnTo>
                    <a:lnTo>
                      <a:pt x="20" y="13"/>
                    </a:lnTo>
                    <a:lnTo>
                      <a:pt x="20" y="11"/>
                    </a:lnTo>
                    <a:lnTo>
                      <a:pt x="20" y="12"/>
                    </a:lnTo>
                    <a:lnTo>
                      <a:pt x="20" y="14"/>
                    </a:lnTo>
                    <a:lnTo>
                      <a:pt x="20" y="17"/>
                    </a:lnTo>
                    <a:lnTo>
                      <a:pt x="20" y="21"/>
                    </a:lnTo>
                    <a:lnTo>
                      <a:pt x="20" y="25"/>
                    </a:lnTo>
                    <a:lnTo>
                      <a:pt x="20" y="19"/>
                    </a:lnTo>
                    <a:lnTo>
                      <a:pt x="20" y="20"/>
                    </a:lnTo>
                    <a:lnTo>
                      <a:pt x="20" y="23"/>
                    </a:lnTo>
                    <a:lnTo>
                      <a:pt x="20" y="17"/>
                    </a:lnTo>
                    <a:lnTo>
                      <a:pt x="20" y="25"/>
                    </a:lnTo>
                    <a:lnTo>
                      <a:pt x="20" y="21"/>
                    </a:lnTo>
                    <a:lnTo>
                      <a:pt x="20" y="22"/>
                    </a:lnTo>
                    <a:lnTo>
                      <a:pt x="20" y="23"/>
                    </a:lnTo>
                    <a:lnTo>
                      <a:pt x="20" y="26"/>
                    </a:lnTo>
                    <a:lnTo>
                      <a:pt x="20" y="34"/>
                    </a:lnTo>
                    <a:lnTo>
                      <a:pt x="20" y="33"/>
                    </a:lnTo>
                    <a:lnTo>
                      <a:pt x="20" y="27"/>
                    </a:lnTo>
                    <a:lnTo>
                      <a:pt x="20" y="34"/>
                    </a:lnTo>
                    <a:lnTo>
                      <a:pt x="20" y="38"/>
                    </a:lnTo>
                    <a:lnTo>
                      <a:pt x="20" y="35"/>
                    </a:lnTo>
                    <a:lnTo>
                      <a:pt x="20" y="33"/>
                    </a:lnTo>
                    <a:lnTo>
                      <a:pt x="20" y="35"/>
                    </a:lnTo>
                    <a:lnTo>
                      <a:pt x="20" y="15"/>
                    </a:lnTo>
                    <a:lnTo>
                      <a:pt x="20" y="14"/>
                    </a:lnTo>
                    <a:lnTo>
                      <a:pt x="20" y="13"/>
                    </a:lnTo>
                    <a:lnTo>
                      <a:pt x="20" y="17"/>
                    </a:lnTo>
                    <a:lnTo>
                      <a:pt x="21" y="18"/>
                    </a:lnTo>
                    <a:lnTo>
                      <a:pt x="21" y="20"/>
                    </a:lnTo>
                    <a:lnTo>
                      <a:pt x="21" y="16"/>
                    </a:lnTo>
                    <a:lnTo>
                      <a:pt x="21" y="6"/>
                    </a:lnTo>
                    <a:lnTo>
                      <a:pt x="21" y="21"/>
                    </a:lnTo>
                    <a:lnTo>
                      <a:pt x="21" y="22"/>
                    </a:lnTo>
                    <a:lnTo>
                      <a:pt x="21" y="24"/>
                    </a:lnTo>
                    <a:lnTo>
                      <a:pt x="21" y="27"/>
                    </a:lnTo>
                    <a:lnTo>
                      <a:pt x="21" y="21"/>
                    </a:lnTo>
                    <a:lnTo>
                      <a:pt x="21" y="16"/>
                    </a:lnTo>
                    <a:lnTo>
                      <a:pt x="21" y="15"/>
                    </a:lnTo>
                    <a:lnTo>
                      <a:pt x="21" y="22"/>
                    </a:lnTo>
                    <a:lnTo>
                      <a:pt x="21" y="20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21" y="13"/>
                    </a:lnTo>
                    <a:lnTo>
                      <a:pt x="21" y="14"/>
                    </a:lnTo>
                    <a:lnTo>
                      <a:pt x="21" y="16"/>
                    </a:lnTo>
                    <a:lnTo>
                      <a:pt x="21" y="21"/>
                    </a:lnTo>
                    <a:lnTo>
                      <a:pt x="21" y="23"/>
                    </a:lnTo>
                    <a:lnTo>
                      <a:pt x="21" y="36"/>
                    </a:lnTo>
                    <a:lnTo>
                      <a:pt x="21" y="34"/>
                    </a:lnTo>
                    <a:lnTo>
                      <a:pt x="21" y="42"/>
                    </a:lnTo>
                    <a:lnTo>
                      <a:pt x="21" y="46"/>
                    </a:lnTo>
                    <a:lnTo>
                      <a:pt x="21" y="36"/>
                    </a:lnTo>
                    <a:lnTo>
                      <a:pt x="21" y="39"/>
                    </a:lnTo>
                    <a:lnTo>
                      <a:pt x="21" y="38"/>
                    </a:lnTo>
                    <a:lnTo>
                      <a:pt x="21" y="27"/>
                    </a:lnTo>
                    <a:lnTo>
                      <a:pt x="21" y="30"/>
                    </a:lnTo>
                    <a:lnTo>
                      <a:pt x="21" y="26"/>
                    </a:lnTo>
                    <a:lnTo>
                      <a:pt x="21" y="18"/>
                    </a:lnTo>
                    <a:lnTo>
                      <a:pt x="21" y="24"/>
                    </a:lnTo>
                    <a:lnTo>
                      <a:pt x="22" y="24"/>
                    </a:lnTo>
                    <a:lnTo>
                      <a:pt x="22" y="20"/>
                    </a:lnTo>
                    <a:lnTo>
                      <a:pt x="22" y="21"/>
                    </a:lnTo>
                    <a:lnTo>
                      <a:pt x="22" y="29"/>
                    </a:lnTo>
                    <a:lnTo>
                      <a:pt x="22" y="31"/>
                    </a:lnTo>
                    <a:lnTo>
                      <a:pt x="22" y="38"/>
                    </a:lnTo>
                    <a:lnTo>
                      <a:pt x="22" y="26"/>
                    </a:lnTo>
                    <a:lnTo>
                      <a:pt x="22" y="25"/>
                    </a:lnTo>
                    <a:lnTo>
                      <a:pt x="22" y="30"/>
                    </a:lnTo>
                    <a:lnTo>
                      <a:pt x="22" y="29"/>
                    </a:lnTo>
                    <a:lnTo>
                      <a:pt x="22" y="32"/>
                    </a:lnTo>
                    <a:lnTo>
                      <a:pt x="22" y="30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21"/>
              <p:cNvSpPr>
                <a:spLocks/>
              </p:cNvSpPr>
              <p:nvPr/>
            </p:nvSpPr>
            <p:spPr bwMode="auto">
              <a:xfrm>
                <a:off x="4614" y="2043"/>
                <a:ext cx="96" cy="480"/>
              </a:xfrm>
              <a:custGeom>
                <a:avLst/>
                <a:gdLst>
                  <a:gd name="T0" fmla="*/ 0 w 16"/>
                  <a:gd name="T1" fmla="*/ 139968 h 80"/>
                  <a:gd name="T2" fmla="*/ 0 w 16"/>
                  <a:gd name="T3" fmla="*/ 171072 h 80"/>
                  <a:gd name="T4" fmla="*/ 7776 w 16"/>
                  <a:gd name="T5" fmla="*/ 272160 h 80"/>
                  <a:gd name="T6" fmla="*/ 7776 w 16"/>
                  <a:gd name="T7" fmla="*/ 101088 h 80"/>
                  <a:gd name="T8" fmla="*/ 7776 w 16"/>
                  <a:gd name="T9" fmla="*/ 520992 h 80"/>
                  <a:gd name="T10" fmla="*/ 15552 w 16"/>
                  <a:gd name="T11" fmla="*/ 365472 h 80"/>
                  <a:gd name="T12" fmla="*/ 15552 w 16"/>
                  <a:gd name="T13" fmla="*/ 139968 h 80"/>
                  <a:gd name="T14" fmla="*/ 15552 w 16"/>
                  <a:gd name="T15" fmla="*/ 233280 h 80"/>
                  <a:gd name="T16" fmla="*/ 23328 w 16"/>
                  <a:gd name="T17" fmla="*/ 108864 h 80"/>
                  <a:gd name="T18" fmla="*/ 23328 w 16"/>
                  <a:gd name="T19" fmla="*/ 287712 h 80"/>
                  <a:gd name="T20" fmla="*/ 23328 w 16"/>
                  <a:gd name="T21" fmla="*/ 373248 h 80"/>
                  <a:gd name="T22" fmla="*/ 23328 w 16"/>
                  <a:gd name="T23" fmla="*/ 217728 h 80"/>
                  <a:gd name="T24" fmla="*/ 31104 w 16"/>
                  <a:gd name="T25" fmla="*/ 388800 h 80"/>
                  <a:gd name="T26" fmla="*/ 31104 w 16"/>
                  <a:gd name="T27" fmla="*/ 186624 h 80"/>
                  <a:gd name="T28" fmla="*/ 31104 w 16"/>
                  <a:gd name="T29" fmla="*/ 93312 h 80"/>
                  <a:gd name="T30" fmla="*/ 31104 w 16"/>
                  <a:gd name="T31" fmla="*/ 217728 h 80"/>
                  <a:gd name="T32" fmla="*/ 38880 w 16"/>
                  <a:gd name="T33" fmla="*/ 334368 h 80"/>
                  <a:gd name="T34" fmla="*/ 38880 w 16"/>
                  <a:gd name="T35" fmla="*/ 194400 h 80"/>
                  <a:gd name="T36" fmla="*/ 38880 w 16"/>
                  <a:gd name="T37" fmla="*/ 147744 h 80"/>
                  <a:gd name="T38" fmla="*/ 46656 w 16"/>
                  <a:gd name="T39" fmla="*/ 69984 h 80"/>
                  <a:gd name="T40" fmla="*/ 46656 w 16"/>
                  <a:gd name="T41" fmla="*/ 194400 h 80"/>
                  <a:gd name="T42" fmla="*/ 46656 w 16"/>
                  <a:gd name="T43" fmla="*/ 225504 h 80"/>
                  <a:gd name="T44" fmla="*/ 46656 w 16"/>
                  <a:gd name="T45" fmla="*/ 93312 h 80"/>
                  <a:gd name="T46" fmla="*/ 54432 w 16"/>
                  <a:gd name="T47" fmla="*/ 396576 h 80"/>
                  <a:gd name="T48" fmla="*/ 54432 w 16"/>
                  <a:gd name="T49" fmla="*/ 116640 h 80"/>
                  <a:gd name="T50" fmla="*/ 54432 w 16"/>
                  <a:gd name="T51" fmla="*/ 233280 h 80"/>
                  <a:gd name="T52" fmla="*/ 54432 w 16"/>
                  <a:gd name="T53" fmla="*/ 264384 h 80"/>
                  <a:gd name="T54" fmla="*/ 62208 w 16"/>
                  <a:gd name="T55" fmla="*/ 132192 h 80"/>
                  <a:gd name="T56" fmla="*/ 62208 w 16"/>
                  <a:gd name="T57" fmla="*/ 256608 h 80"/>
                  <a:gd name="T58" fmla="*/ 62208 w 16"/>
                  <a:gd name="T59" fmla="*/ 69984 h 80"/>
                  <a:gd name="T60" fmla="*/ 69984 w 16"/>
                  <a:gd name="T61" fmla="*/ 85536 h 80"/>
                  <a:gd name="T62" fmla="*/ 69984 w 16"/>
                  <a:gd name="T63" fmla="*/ 241056 h 80"/>
                  <a:gd name="T64" fmla="*/ 69984 w 16"/>
                  <a:gd name="T65" fmla="*/ 54432 h 80"/>
                  <a:gd name="T66" fmla="*/ 69984 w 16"/>
                  <a:gd name="T67" fmla="*/ 77760 h 80"/>
                  <a:gd name="T68" fmla="*/ 77760 w 16"/>
                  <a:gd name="T69" fmla="*/ 171072 h 80"/>
                  <a:gd name="T70" fmla="*/ 77760 w 16"/>
                  <a:gd name="T71" fmla="*/ 318816 h 80"/>
                  <a:gd name="T72" fmla="*/ 77760 w 16"/>
                  <a:gd name="T73" fmla="*/ 147744 h 80"/>
                  <a:gd name="T74" fmla="*/ 77760 w 16"/>
                  <a:gd name="T75" fmla="*/ 248832 h 80"/>
                  <a:gd name="T76" fmla="*/ 85536 w 16"/>
                  <a:gd name="T77" fmla="*/ 241056 h 80"/>
                  <a:gd name="T78" fmla="*/ 85536 w 16"/>
                  <a:gd name="T79" fmla="*/ 225504 h 80"/>
                  <a:gd name="T80" fmla="*/ 85536 w 16"/>
                  <a:gd name="T81" fmla="*/ 15552 h 80"/>
                  <a:gd name="T82" fmla="*/ 85536 w 16"/>
                  <a:gd name="T83" fmla="*/ 178848 h 80"/>
                  <a:gd name="T84" fmla="*/ 93312 w 16"/>
                  <a:gd name="T85" fmla="*/ 139968 h 80"/>
                  <a:gd name="T86" fmla="*/ 93312 w 16"/>
                  <a:gd name="T87" fmla="*/ 303264 h 80"/>
                  <a:gd name="T88" fmla="*/ 93312 w 16"/>
                  <a:gd name="T89" fmla="*/ 248832 h 80"/>
                  <a:gd name="T90" fmla="*/ 93312 w 16"/>
                  <a:gd name="T91" fmla="*/ 163296 h 80"/>
                  <a:gd name="T92" fmla="*/ 101088 w 16"/>
                  <a:gd name="T93" fmla="*/ 202176 h 80"/>
                  <a:gd name="T94" fmla="*/ 101088 w 16"/>
                  <a:gd name="T95" fmla="*/ 225504 h 80"/>
                  <a:gd name="T96" fmla="*/ 101088 w 16"/>
                  <a:gd name="T97" fmla="*/ 31104 h 80"/>
                  <a:gd name="T98" fmla="*/ 101088 w 16"/>
                  <a:gd name="T99" fmla="*/ 256608 h 80"/>
                  <a:gd name="T100" fmla="*/ 108864 w 16"/>
                  <a:gd name="T101" fmla="*/ 186624 h 80"/>
                  <a:gd name="T102" fmla="*/ 108864 w 16"/>
                  <a:gd name="T103" fmla="*/ 388800 h 80"/>
                  <a:gd name="T104" fmla="*/ 108864 w 16"/>
                  <a:gd name="T105" fmla="*/ 279936 h 80"/>
                  <a:gd name="T106" fmla="*/ 108864 w 16"/>
                  <a:gd name="T107" fmla="*/ 155520 h 80"/>
                  <a:gd name="T108" fmla="*/ 116640 w 16"/>
                  <a:gd name="T109" fmla="*/ 287712 h 80"/>
                  <a:gd name="T110" fmla="*/ 116640 w 16"/>
                  <a:gd name="T111" fmla="*/ 147744 h 80"/>
                  <a:gd name="T112" fmla="*/ 116640 w 16"/>
                  <a:gd name="T113" fmla="*/ 303264 h 80"/>
                  <a:gd name="T114" fmla="*/ 116640 w 16"/>
                  <a:gd name="T115" fmla="*/ 178848 h 80"/>
                  <a:gd name="T116" fmla="*/ 124416 w 16"/>
                  <a:gd name="T117" fmla="*/ 108864 h 80"/>
                  <a:gd name="T118" fmla="*/ 124416 w 16"/>
                  <a:gd name="T119" fmla="*/ 132192 h 80"/>
                  <a:gd name="T120" fmla="*/ 124416 w 16"/>
                  <a:gd name="T121" fmla="*/ 233280 h 80"/>
                  <a:gd name="T122" fmla="*/ 124416 w 16"/>
                  <a:gd name="T123" fmla="*/ 342144 h 8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6" h="80">
                    <a:moveTo>
                      <a:pt x="0" y="29"/>
                    </a:moveTo>
                    <a:lnTo>
                      <a:pt x="0" y="29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39"/>
                    </a:lnTo>
                    <a:lnTo>
                      <a:pt x="1" y="41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1" y="40"/>
                    </a:lnTo>
                    <a:lnTo>
                      <a:pt x="1" y="53"/>
                    </a:lnTo>
                    <a:lnTo>
                      <a:pt x="1" y="47"/>
                    </a:lnTo>
                    <a:lnTo>
                      <a:pt x="1" y="50"/>
                    </a:lnTo>
                    <a:lnTo>
                      <a:pt x="1" y="41"/>
                    </a:lnTo>
                    <a:lnTo>
                      <a:pt x="1" y="35"/>
                    </a:lnTo>
                    <a:lnTo>
                      <a:pt x="1" y="34"/>
                    </a:lnTo>
                    <a:lnTo>
                      <a:pt x="1" y="36"/>
                    </a:lnTo>
                    <a:lnTo>
                      <a:pt x="1" y="30"/>
                    </a:lnTo>
                    <a:lnTo>
                      <a:pt x="1" y="17"/>
                    </a:lnTo>
                    <a:lnTo>
                      <a:pt x="1" y="21"/>
                    </a:lnTo>
                    <a:lnTo>
                      <a:pt x="1" y="19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1" y="17"/>
                    </a:lnTo>
                    <a:lnTo>
                      <a:pt x="1" y="13"/>
                    </a:lnTo>
                    <a:lnTo>
                      <a:pt x="1" y="8"/>
                    </a:lnTo>
                    <a:lnTo>
                      <a:pt x="1" y="12"/>
                    </a:lnTo>
                    <a:lnTo>
                      <a:pt x="1" y="21"/>
                    </a:lnTo>
                    <a:lnTo>
                      <a:pt x="1" y="19"/>
                    </a:lnTo>
                    <a:lnTo>
                      <a:pt x="1" y="26"/>
                    </a:lnTo>
                    <a:lnTo>
                      <a:pt x="1" y="34"/>
                    </a:lnTo>
                    <a:lnTo>
                      <a:pt x="1" y="36"/>
                    </a:lnTo>
                    <a:lnTo>
                      <a:pt x="1" y="35"/>
                    </a:lnTo>
                    <a:lnTo>
                      <a:pt x="1" y="43"/>
                    </a:lnTo>
                    <a:lnTo>
                      <a:pt x="1" y="60"/>
                    </a:lnTo>
                    <a:lnTo>
                      <a:pt x="1" y="63"/>
                    </a:lnTo>
                    <a:lnTo>
                      <a:pt x="1" y="67"/>
                    </a:lnTo>
                    <a:lnTo>
                      <a:pt x="1" y="75"/>
                    </a:lnTo>
                    <a:lnTo>
                      <a:pt x="1" y="70"/>
                    </a:lnTo>
                    <a:lnTo>
                      <a:pt x="1" y="66"/>
                    </a:lnTo>
                    <a:lnTo>
                      <a:pt x="1" y="72"/>
                    </a:lnTo>
                    <a:lnTo>
                      <a:pt x="1" y="79"/>
                    </a:lnTo>
                    <a:lnTo>
                      <a:pt x="1" y="80"/>
                    </a:lnTo>
                    <a:lnTo>
                      <a:pt x="2" y="66"/>
                    </a:lnTo>
                    <a:lnTo>
                      <a:pt x="2" y="54"/>
                    </a:lnTo>
                    <a:lnTo>
                      <a:pt x="2" y="58"/>
                    </a:lnTo>
                    <a:lnTo>
                      <a:pt x="2" y="50"/>
                    </a:lnTo>
                    <a:lnTo>
                      <a:pt x="2" y="48"/>
                    </a:lnTo>
                    <a:lnTo>
                      <a:pt x="2" y="47"/>
                    </a:lnTo>
                    <a:lnTo>
                      <a:pt x="2" y="42"/>
                    </a:lnTo>
                    <a:lnTo>
                      <a:pt x="2" y="40"/>
                    </a:lnTo>
                    <a:lnTo>
                      <a:pt x="2" y="28"/>
                    </a:lnTo>
                    <a:lnTo>
                      <a:pt x="2" y="25"/>
                    </a:lnTo>
                    <a:lnTo>
                      <a:pt x="2" y="21"/>
                    </a:lnTo>
                    <a:lnTo>
                      <a:pt x="2" y="20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2" y="15"/>
                    </a:lnTo>
                    <a:lnTo>
                      <a:pt x="2" y="21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2" y="25"/>
                    </a:lnTo>
                    <a:lnTo>
                      <a:pt x="2" y="24"/>
                    </a:lnTo>
                    <a:lnTo>
                      <a:pt x="2" y="29"/>
                    </a:lnTo>
                    <a:lnTo>
                      <a:pt x="2" y="31"/>
                    </a:lnTo>
                    <a:lnTo>
                      <a:pt x="2" y="32"/>
                    </a:lnTo>
                    <a:lnTo>
                      <a:pt x="2" y="29"/>
                    </a:lnTo>
                    <a:lnTo>
                      <a:pt x="2" y="23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32"/>
                    </a:lnTo>
                    <a:lnTo>
                      <a:pt x="2" y="30"/>
                    </a:lnTo>
                    <a:lnTo>
                      <a:pt x="2" y="19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2" y="19"/>
                    </a:lnTo>
                    <a:lnTo>
                      <a:pt x="2" y="20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3" y="14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6"/>
                    </a:lnTo>
                    <a:lnTo>
                      <a:pt x="3" y="28"/>
                    </a:lnTo>
                    <a:lnTo>
                      <a:pt x="3" y="34"/>
                    </a:lnTo>
                    <a:lnTo>
                      <a:pt x="3" y="33"/>
                    </a:lnTo>
                    <a:lnTo>
                      <a:pt x="3" y="36"/>
                    </a:lnTo>
                    <a:lnTo>
                      <a:pt x="3" y="33"/>
                    </a:lnTo>
                    <a:lnTo>
                      <a:pt x="3" y="41"/>
                    </a:lnTo>
                    <a:lnTo>
                      <a:pt x="3" y="37"/>
                    </a:lnTo>
                    <a:lnTo>
                      <a:pt x="3" y="31"/>
                    </a:lnTo>
                    <a:lnTo>
                      <a:pt x="3" y="34"/>
                    </a:lnTo>
                    <a:lnTo>
                      <a:pt x="3" y="33"/>
                    </a:lnTo>
                    <a:lnTo>
                      <a:pt x="3" y="28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3" y="38"/>
                    </a:lnTo>
                    <a:lnTo>
                      <a:pt x="3" y="49"/>
                    </a:lnTo>
                    <a:lnTo>
                      <a:pt x="3" y="48"/>
                    </a:lnTo>
                    <a:lnTo>
                      <a:pt x="3" y="53"/>
                    </a:lnTo>
                    <a:lnTo>
                      <a:pt x="3" y="49"/>
                    </a:lnTo>
                    <a:lnTo>
                      <a:pt x="3" y="57"/>
                    </a:lnTo>
                    <a:lnTo>
                      <a:pt x="3" y="40"/>
                    </a:lnTo>
                    <a:lnTo>
                      <a:pt x="3" y="38"/>
                    </a:lnTo>
                    <a:lnTo>
                      <a:pt x="3" y="37"/>
                    </a:lnTo>
                    <a:lnTo>
                      <a:pt x="3" y="36"/>
                    </a:lnTo>
                    <a:lnTo>
                      <a:pt x="3" y="27"/>
                    </a:lnTo>
                    <a:lnTo>
                      <a:pt x="3" y="29"/>
                    </a:lnTo>
                    <a:lnTo>
                      <a:pt x="3" y="28"/>
                    </a:lnTo>
                    <a:lnTo>
                      <a:pt x="3" y="41"/>
                    </a:lnTo>
                    <a:lnTo>
                      <a:pt x="3" y="28"/>
                    </a:lnTo>
                    <a:lnTo>
                      <a:pt x="3" y="27"/>
                    </a:lnTo>
                    <a:lnTo>
                      <a:pt x="3" y="29"/>
                    </a:lnTo>
                    <a:lnTo>
                      <a:pt x="4" y="29"/>
                    </a:lnTo>
                    <a:lnTo>
                      <a:pt x="4" y="37"/>
                    </a:lnTo>
                    <a:lnTo>
                      <a:pt x="4" y="35"/>
                    </a:lnTo>
                    <a:lnTo>
                      <a:pt x="4" y="37"/>
                    </a:lnTo>
                    <a:lnTo>
                      <a:pt x="4" y="55"/>
                    </a:lnTo>
                    <a:lnTo>
                      <a:pt x="4" y="50"/>
                    </a:lnTo>
                    <a:lnTo>
                      <a:pt x="4" y="30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4" y="17"/>
                    </a:lnTo>
                    <a:lnTo>
                      <a:pt x="4" y="16"/>
                    </a:lnTo>
                    <a:lnTo>
                      <a:pt x="4" y="17"/>
                    </a:lnTo>
                    <a:lnTo>
                      <a:pt x="4" y="27"/>
                    </a:lnTo>
                    <a:lnTo>
                      <a:pt x="4" y="24"/>
                    </a:lnTo>
                    <a:lnTo>
                      <a:pt x="4" y="17"/>
                    </a:lnTo>
                    <a:lnTo>
                      <a:pt x="4" y="19"/>
                    </a:lnTo>
                    <a:lnTo>
                      <a:pt x="4" y="16"/>
                    </a:lnTo>
                    <a:lnTo>
                      <a:pt x="4" y="17"/>
                    </a:lnTo>
                    <a:lnTo>
                      <a:pt x="4" y="16"/>
                    </a:lnTo>
                    <a:lnTo>
                      <a:pt x="4" y="12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4" y="9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4" y="20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4" y="20"/>
                    </a:lnTo>
                    <a:lnTo>
                      <a:pt x="4" y="23"/>
                    </a:lnTo>
                    <a:lnTo>
                      <a:pt x="4" y="28"/>
                    </a:lnTo>
                    <a:lnTo>
                      <a:pt x="4" y="27"/>
                    </a:lnTo>
                    <a:lnTo>
                      <a:pt x="5" y="26"/>
                    </a:lnTo>
                    <a:lnTo>
                      <a:pt x="5" y="35"/>
                    </a:lnTo>
                    <a:lnTo>
                      <a:pt x="5" y="31"/>
                    </a:lnTo>
                    <a:lnTo>
                      <a:pt x="5" y="35"/>
                    </a:lnTo>
                    <a:lnTo>
                      <a:pt x="5" y="39"/>
                    </a:lnTo>
                    <a:lnTo>
                      <a:pt x="5" y="40"/>
                    </a:lnTo>
                    <a:lnTo>
                      <a:pt x="5" y="50"/>
                    </a:lnTo>
                    <a:lnTo>
                      <a:pt x="5" y="51"/>
                    </a:lnTo>
                    <a:lnTo>
                      <a:pt x="5" y="45"/>
                    </a:lnTo>
                    <a:lnTo>
                      <a:pt x="5" y="47"/>
                    </a:lnTo>
                    <a:lnTo>
                      <a:pt x="5" y="43"/>
                    </a:lnTo>
                    <a:lnTo>
                      <a:pt x="5" y="44"/>
                    </a:lnTo>
                    <a:lnTo>
                      <a:pt x="5" y="50"/>
                    </a:lnTo>
                    <a:lnTo>
                      <a:pt x="5" y="41"/>
                    </a:lnTo>
                    <a:lnTo>
                      <a:pt x="5" y="35"/>
                    </a:lnTo>
                    <a:lnTo>
                      <a:pt x="5" y="33"/>
                    </a:lnTo>
                    <a:lnTo>
                      <a:pt x="5" y="27"/>
                    </a:lnTo>
                    <a:lnTo>
                      <a:pt x="5" y="30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5" y="27"/>
                    </a:lnTo>
                    <a:lnTo>
                      <a:pt x="5" y="23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5" y="34"/>
                    </a:lnTo>
                    <a:lnTo>
                      <a:pt x="5" y="30"/>
                    </a:lnTo>
                    <a:lnTo>
                      <a:pt x="5" y="35"/>
                    </a:lnTo>
                    <a:lnTo>
                      <a:pt x="5" y="32"/>
                    </a:lnTo>
                    <a:lnTo>
                      <a:pt x="5" y="25"/>
                    </a:lnTo>
                    <a:lnTo>
                      <a:pt x="5" y="22"/>
                    </a:lnTo>
                    <a:lnTo>
                      <a:pt x="5" y="21"/>
                    </a:lnTo>
                    <a:lnTo>
                      <a:pt x="5" y="20"/>
                    </a:lnTo>
                    <a:lnTo>
                      <a:pt x="5" y="19"/>
                    </a:lnTo>
                    <a:lnTo>
                      <a:pt x="5" y="23"/>
                    </a:lnTo>
                    <a:lnTo>
                      <a:pt x="5" y="13"/>
                    </a:lnTo>
                    <a:lnTo>
                      <a:pt x="5" y="16"/>
                    </a:lnTo>
                    <a:lnTo>
                      <a:pt x="5" y="20"/>
                    </a:lnTo>
                    <a:lnTo>
                      <a:pt x="5" y="25"/>
                    </a:lnTo>
                    <a:lnTo>
                      <a:pt x="5" y="29"/>
                    </a:lnTo>
                    <a:lnTo>
                      <a:pt x="5" y="24"/>
                    </a:lnTo>
                    <a:lnTo>
                      <a:pt x="5" y="25"/>
                    </a:lnTo>
                    <a:lnTo>
                      <a:pt x="6" y="16"/>
                    </a:lnTo>
                    <a:lnTo>
                      <a:pt x="6" y="13"/>
                    </a:lnTo>
                    <a:lnTo>
                      <a:pt x="6" y="16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6" y="10"/>
                    </a:lnTo>
                    <a:lnTo>
                      <a:pt x="6" y="8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6" y="19"/>
                    </a:lnTo>
                    <a:lnTo>
                      <a:pt x="6" y="29"/>
                    </a:lnTo>
                    <a:lnTo>
                      <a:pt x="6" y="33"/>
                    </a:lnTo>
                    <a:lnTo>
                      <a:pt x="6" y="29"/>
                    </a:lnTo>
                    <a:lnTo>
                      <a:pt x="6" y="25"/>
                    </a:lnTo>
                    <a:lnTo>
                      <a:pt x="6" y="16"/>
                    </a:lnTo>
                    <a:lnTo>
                      <a:pt x="6" y="19"/>
                    </a:lnTo>
                    <a:lnTo>
                      <a:pt x="6" y="18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6" y="21"/>
                    </a:lnTo>
                    <a:lnTo>
                      <a:pt x="6" y="17"/>
                    </a:lnTo>
                    <a:lnTo>
                      <a:pt x="6" y="26"/>
                    </a:lnTo>
                    <a:lnTo>
                      <a:pt x="6" y="29"/>
                    </a:lnTo>
                    <a:lnTo>
                      <a:pt x="6" y="33"/>
                    </a:lnTo>
                    <a:lnTo>
                      <a:pt x="6" y="32"/>
                    </a:lnTo>
                    <a:lnTo>
                      <a:pt x="6" y="28"/>
                    </a:lnTo>
                    <a:lnTo>
                      <a:pt x="6" y="21"/>
                    </a:lnTo>
                    <a:lnTo>
                      <a:pt x="6" y="22"/>
                    </a:lnTo>
                    <a:lnTo>
                      <a:pt x="6" y="18"/>
                    </a:lnTo>
                    <a:lnTo>
                      <a:pt x="6" y="17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6" y="9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6" y="9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8"/>
                    </a:lnTo>
                    <a:lnTo>
                      <a:pt x="7" y="20"/>
                    </a:lnTo>
                    <a:lnTo>
                      <a:pt x="7" y="27"/>
                    </a:lnTo>
                    <a:lnTo>
                      <a:pt x="7" y="28"/>
                    </a:lnTo>
                    <a:lnTo>
                      <a:pt x="7" y="37"/>
                    </a:lnTo>
                    <a:lnTo>
                      <a:pt x="7" y="51"/>
                    </a:lnTo>
                    <a:lnTo>
                      <a:pt x="7" y="52"/>
                    </a:lnTo>
                    <a:lnTo>
                      <a:pt x="7" y="42"/>
                    </a:lnTo>
                    <a:lnTo>
                      <a:pt x="7" y="31"/>
                    </a:lnTo>
                    <a:lnTo>
                      <a:pt x="7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7" y="13"/>
                    </a:lnTo>
                    <a:lnTo>
                      <a:pt x="7" y="11"/>
                    </a:lnTo>
                    <a:lnTo>
                      <a:pt x="7" y="8"/>
                    </a:lnTo>
                    <a:lnTo>
                      <a:pt x="7" y="7"/>
                    </a:lnTo>
                    <a:lnTo>
                      <a:pt x="7" y="10"/>
                    </a:lnTo>
                    <a:lnTo>
                      <a:pt x="7" y="15"/>
                    </a:lnTo>
                    <a:lnTo>
                      <a:pt x="7" y="24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7" y="20"/>
                    </a:lnTo>
                    <a:lnTo>
                      <a:pt x="7" y="24"/>
                    </a:lnTo>
                    <a:lnTo>
                      <a:pt x="7" y="20"/>
                    </a:lnTo>
                    <a:lnTo>
                      <a:pt x="7" y="22"/>
                    </a:lnTo>
                    <a:lnTo>
                      <a:pt x="7" y="27"/>
                    </a:lnTo>
                    <a:lnTo>
                      <a:pt x="7" y="28"/>
                    </a:lnTo>
                    <a:lnTo>
                      <a:pt x="7" y="30"/>
                    </a:lnTo>
                    <a:lnTo>
                      <a:pt x="7" y="28"/>
                    </a:lnTo>
                    <a:lnTo>
                      <a:pt x="7" y="34"/>
                    </a:lnTo>
                    <a:lnTo>
                      <a:pt x="7" y="31"/>
                    </a:lnTo>
                    <a:lnTo>
                      <a:pt x="7" y="28"/>
                    </a:lnTo>
                    <a:lnTo>
                      <a:pt x="7" y="33"/>
                    </a:lnTo>
                    <a:lnTo>
                      <a:pt x="7" y="29"/>
                    </a:lnTo>
                    <a:lnTo>
                      <a:pt x="7" y="32"/>
                    </a:lnTo>
                    <a:lnTo>
                      <a:pt x="7" y="34"/>
                    </a:lnTo>
                    <a:lnTo>
                      <a:pt x="8" y="33"/>
                    </a:lnTo>
                    <a:lnTo>
                      <a:pt x="8" y="29"/>
                    </a:lnTo>
                    <a:lnTo>
                      <a:pt x="8" y="27"/>
                    </a:lnTo>
                    <a:lnTo>
                      <a:pt x="8" y="26"/>
                    </a:lnTo>
                    <a:lnTo>
                      <a:pt x="8" y="17"/>
                    </a:lnTo>
                    <a:lnTo>
                      <a:pt x="8" y="18"/>
                    </a:lnTo>
                    <a:lnTo>
                      <a:pt x="8" y="17"/>
                    </a:lnTo>
                    <a:lnTo>
                      <a:pt x="8" y="9"/>
                    </a:lnTo>
                    <a:lnTo>
                      <a:pt x="8" y="14"/>
                    </a:lnTo>
                    <a:lnTo>
                      <a:pt x="8" y="17"/>
                    </a:lnTo>
                    <a:lnTo>
                      <a:pt x="8" y="15"/>
                    </a:lnTo>
                    <a:lnTo>
                      <a:pt x="8" y="19"/>
                    </a:lnTo>
                    <a:lnTo>
                      <a:pt x="8" y="13"/>
                    </a:lnTo>
                    <a:lnTo>
                      <a:pt x="8" y="12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8" y="18"/>
                    </a:lnTo>
                    <a:lnTo>
                      <a:pt x="8" y="20"/>
                    </a:lnTo>
                    <a:lnTo>
                      <a:pt x="8" y="26"/>
                    </a:lnTo>
                    <a:lnTo>
                      <a:pt x="8" y="33"/>
                    </a:lnTo>
                    <a:lnTo>
                      <a:pt x="8" y="35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8" y="33"/>
                    </a:lnTo>
                    <a:lnTo>
                      <a:pt x="8" y="25"/>
                    </a:lnTo>
                    <a:lnTo>
                      <a:pt x="8" y="19"/>
                    </a:lnTo>
                    <a:lnTo>
                      <a:pt x="8" y="16"/>
                    </a:lnTo>
                    <a:lnTo>
                      <a:pt x="8" y="1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8" y="5"/>
                    </a:lnTo>
                    <a:lnTo>
                      <a:pt x="8" y="9"/>
                    </a:lnTo>
                    <a:lnTo>
                      <a:pt x="8" y="5"/>
                    </a:lnTo>
                    <a:lnTo>
                      <a:pt x="8" y="10"/>
                    </a:lnTo>
                    <a:lnTo>
                      <a:pt x="8" y="16"/>
                    </a:lnTo>
                    <a:lnTo>
                      <a:pt x="8" y="21"/>
                    </a:lnTo>
                    <a:lnTo>
                      <a:pt x="8" y="29"/>
                    </a:lnTo>
                    <a:lnTo>
                      <a:pt x="8" y="36"/>
                    </a:lnTo>
                    <a:lnTo>
                      <a:pt x="8" y="26"/>
                    </a:lnTo>
                    <a:lnTo>
                      <a:pt x="8" y="24"/>
                    </a:lnTo>
                    <a:lnTo>
                      <a:pt x="8" y="13"/>
                    </a:lnTo>
                    <a:lnTo>
                      <a:pt x="9" y="12"/>
                    </a:lnTo>
                    <a:lnTo>
                      <a:pt x="9" y="11"/>
                    </a:lnTo>
                    <a:lnTo>
                      <a:pt x="9" y="8"/>
                    </a:lnTo>
                    <a:lnTo>
                      <a:pt x="9" y="7"/>
                    </a:lnTo>
                    <a:lnTo>
                      <a:pt x="9" y="9"/>
                    </a:lnTo>
                    <a:lnTo>
                      <a:pt x="9" y="10"/>
                    </a:lnTo>
                    <a:lnTo>
                      <a:pt x="9" y="14"/>
                    </a:lnTo>
                    <a:lnTo>
                      <a:pt x="9" y="25"/>
                    </a:lnTo>
                    <a:lnTo>
                      <a:pt x="9" y="32"/>
                    </a:lnTo>
                    <a:lnTo>
                      <a:pt x="9" y="27"/>
                    </a:lnTo>
                    <a:lnTo>
                      <a:pt x="9" y="29"/>
                    </a:lnTo>
                    <a:lnTo>
                      <a:pt x="9" y="31"/>
                    </a:lnTo>
                    <a:lnTo>
                      <a:pt x="9" y="34"/>
                    </a:lnTo>
                    <a:lnTo>
                      <a:pt x="9" y="30"/>
                    </a:lnTo>
                    <a:lnTo>
                      <a:pt x="9" y="28"/>
                    </a:lnTo>
                    <a:lnTo>
                      <a:pt x="9" y="30"/>
                    </a:lnTo>
                    <a:lnTo>
                      <a:pt x="9" y="36"/>
                    </a:lnTo>
                    <a:lnTo>
                      <a:pt x="9" y="32"/>
                    </a:lnTo>
                    <a:lnTo>
                      <a:pt x="9" y="8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9" y="23"/>
                    </a:lnTo>
                    <a:lnTo>
                      <a:pt x="9" y="20"/>
                    </a:lnTo>
                    <a:lnTo>
                      <a:pt x="9" y="19"/>
                    </a:lnTo>
                    <a:lnTo>
                      <a:pt x="9" y="20"/>
                    </a:lnTo>
                    <a:lnTo>
                      <a:pt x="9" y="23"/>
                    </a:lnTo>
                    <a:lnTo>
                      <a:pt x="9" y="20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9" y="15"/>
                    </a:lnTo>
                    <a:lnTo>
                      <a:pt x="9" y="16"/>
                    </a:lnTo>
                    <a:lnTo>
                      <a:pt x="9" y="18"/>
                    </a:lnTo>
                    <a:lnTo>
                      <a:pt x="9" y="17"/>
                    </a:lnTo>
                    <a:lnTo>
                      <a:pt x="10" y="44"/>
                    </a:lnTo>
                    <a:lnTo>
                      <a:pt x="10" y="42"/>
                    </a:lnTo>
                    <a:lnTo>
                      <a:pt x="10" y="39"/>
                    </a:lnTo>
                    <a:lnTo>
                      <a:pt x="10" y="24"/>
                    </a:lnTo>
                    <a:lnTo>
                      <a:pt x="10" y="22"/>
                    </a:lnTo>
                    <a:lnTo>
                      <a:pt x="10" y="17"/>
                    </a:lnTo>
                    <a:lnTo>
                      <a:pt x="10" y="12"/>
                    </a:lnTo>
                    <a:lnTo>
                      <a:pt x="10" y="19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10" y="22"/>
                    </a:lnTo>
                    <a:lnTo>
                      <a:pt x="10" y="32"/>
                    </a:lnTo>
                    <a:lnTo>
                      <a:pt x="10" y="30"/>
                    </a:lnTo>
                    <a:lnTo>
                      <a:pt x="10" y="37"/>
                    </a:lnTo>
                    <a:lnTo>
                      <a:pt x="10" y="49"/>
                    </a:lnTo>
                    <a:lnTo>
                      <a:pt x="10" y="41"/>
                    </a:lnTo>
                    <a:lnTo>
                      <a:pt x="10" y="33"/>
                    </a:lnTo>
                    <a:lnTo>
                      <a:pt x="10" y="30"/>
                    </a:lnTo>
                    <a:lnTo>
                      <a:pt x="10" y="25"/>
                    </a:lnTo>
                    <a:lnTo>
                      <a:pt x="10" y="17"/>
                    </a:lnTo>
                    <a:lnTo>
                      <a:pt x="10" y="21"/>
                    </a:lnTo>
                    <a:lnTo>
                      <a:pt x="10" y="22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0" y="18"/>
                    </a:lnTo>
                    <a:lnTo>
                      <a:pt x="10" y="22"/>
                    </a:lnTo>
                    <a:lnTo>
                      <a:pt x="10" y="19"/>
                    </a:lnTo>
                    <a:lnTo>
                      <a:pt x="10" y="22"/>
                    </a:lnTo>
                    <a:lnTo>
                      <a:pt x="10" y="24"/>
                    </a:lnTo>
                    <a:lnTo>
                      <a:pt x="10" y="23"/>
                    </a:lnTo>
                    <a:lnTo>
                      <a:pt x="10" y="21"/>
                    </a:lnTo>
                    <a:lnTo>
                      <a:pt x="10" y="30"/>
                    </a:lnTo>
                    <a:lnTo>
                      <a:pt x="10" y="27"/>
                    </a:lnTo>
                    <a:lnTo>
                      <a:pt x="10" y="26"/>
                    </a:lnTo>
                    <a:lnTo>
                      <a:pt x="10" y="28"/>
                    </a:lnTo>
                    <a:lnTo>
                      <a:pt x="10" y="27"/>
                    </a:lnTo>
                    <a:lnTo>
                      <a:pt x="10" y="35"/>
                    </a:lnTo>
                    <a:lnTo>
                      <a:pt x="10" y="32"/>
                    </a:lnTo>
                    <a:lnTo>
                      <a:pt x="10" y="33"/>
                    </a:lnTo>
                    <a:lnTo>
                      <a:pt x="10" y="36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1" y="31"/>
                    </a:lnTo>
                    <a:lnTo>
                      <a:pt x="11" y="30"/>
                    </a:lnTo>
                    <a:lnTo>
                      <a:pt x="11" y="29"/>
                    </a:lnTo>
                    <a:lnTo>
                      <a:pt x="11" y="26"/>
                    </a:lnTo>
                    <a:lnTo>
                      <a:pt x="11" y="23"/>
                    </a:lnTo>
                    <a:lnTo>
                      <a:pt x="11" y="31"/>
                    </a:lnTo>
                    <a:lnTo>
                      <a:pt x="11" y="35"/>
                    </a:lnTo>
                    <a:lnTo>
                      <a:pt x="11" y="34"/>
                    </a:lnTo>
                    <a:lnTo>
                      <a:pt x="11" y="32"/>
                    </a:lnTo>
                    <a:lnTo>
                      <a:pt x="11" y="31"/>
                    </a:lnTo>
                    <a:lnTo>
                      <a:pt x="11" y="32"/>
                    </a:lnTo>
                    <a:lnTo>
                      <a:pt x="11" y="41"/>
                    </a:lnTo>
                    <a:lnTo>
                      <a:pt x="11" y="47"/>
                    </a:lnTo>
                    <a:lnTo>
                      <a:pt x="11" y="48"/>
                    </a:lnTo>
                    <a:lnTo>
                      <a:pt x="11" y="47"/>
                    </a:lnTo>
                    <a:lnTo>
                      <a:pt x="11" y="39"/>
                    </a:lnTo>
                    <a:lnTo>
                      <a:pt x="11" y="29"/>
                    </a:lnTo>
                    <a:lnTo>
                      <a:pt x="11" y="40"/>
                    </a:lnTo>
                    <a:lnTo>
                      <a:pt x="11" y="38"/>
                    </a:lnTo>
                    <a:lnTo>
                      <a:pt x="11" y="35"/>
                    </a:lnTo>
                    <a:lnTo>
                      <a:pt x="11" y="36"/>
                    </a:lnTo>
                    <a:lnTo>
                      <a:pt x="11" y="32"/>
                    </a:lnTo>
                    <a:lnTo>
                      <a:pt x="11" y="21"/>
                    </a:lnTo>
                    <a:lnTo>
                      <a:pt x="11" y="24"/>
                    </a:lnTo>
                    <a:lnTo>
                      <a:pt x="11" y="26"/>
                    </a:lnTo>
                    <a:lnTo>
                      <a:pt x="11" y="20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1" y="2"/>
                    </a:lnTo>
                    <a:lnTo>
                      <a:pt x="11" y="5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1" y="6"/>
                    </a:lnTo>
                    <a:lnTo>
                      <a:pt x="11" y="16"/>
                    </a:lnTo>
                    <a:lnTo>
                      <a:pt x="11" y="19"/>
                    </a:lnTo>
                    <a:lnTo>
                      <a:pt x="11" y="27"/>
                    </a:lnTo>
                    <a:lnTo>
                      <a:pt x="11" y="21"/>
                    </a:lnTo>
                    <a:lnTo>
                      <a:pt x="11" y="23"/>
                    </a:lnTo>
                    <a:lnTo>
                      <a:pt x="11" y="27"/>
                    </a:lnTo>
                    <a:lnTo>
                      <a:pt x="11" y="41"/>
                    </a:lnTo>
                    <a:lnTo>
                      <a:pt x="11" y="39"/>
                    </a:lnTo>
                    <a:lnTo>
                      <a:pt x="11" y="34"/>
                    </a:lnTo>
                    <a:lnTo>
                      <a:pt x="12" y="18"/>
                    </a:lnTo>
                    <a:lnTo>
                      <a:pt x="12" y="19"/>
                    </a:lnTo>
                    <a:lnTo>
                      <a:pt x="12" y="24"/>
                    </a:lnTo>
                    <a:lnTo>
                      <a:pt x="12" y="18"/>
                    </a:lnTo>
                    <a:lnTo>
                      <a:pt x="12" y="21"/>
                    </a:lnTo>
                    <a:lnTo>
                      <a:pt x="12" y="22"/>
                    </a:lnTo>
                    <a:lnTo>
                      <a:pt x="12" y="20"/>
                    </a:lnTo>
                    <a:lnTo>
                      <a:pt x="12" y="18"/>
                    </a:lnTo>
                    <a:lnTo>
                      <a:pt x="12" y="21"/>
                    </a:lnTo>
                    <a:lnTo>
                      <a:pt x="12" y="37"/>
                    </a:lnTo>
                    <a:lnTo>
                      <a:pt x="12" y="38"/>
                    </a:lnTo>
                    <a:lnTo>
                      <a:pt x="12" y="41"/>
                    </a:lnTo>
                    <a:lnTo>
                      <a:pt x="12" y="55"/>
                    </a:lnTo>
                    <a:lnTo>
                      <a:pt x="12" y="51"/>
                    </a:lnTo>
                    <a:lnTo>
                      <a:pt x="12" y="59"/>
                    </a:lnTo>
                    <a:lnTo>
                      <a:pt x="12" y="63"/>
                    </a:lnTo>
                    <a:lnTo>
                      <a:pt x="12" y="38"/>
                    </a:lnTo>
                    <a:lnTo>
                      <a:pt x="12" y="39"/>
                    </a:lnTo>
                    <a:lnTo>
                      <a:pt x="12" y="37"/>
                    </a:lnTo>
                    <a:lnTo>
                      <a:pt x="12" y="32"/>
                    </a:lnTo>
                    <a:lnTo>
                      <a:pt x="12" y="24"/>
                    </a:lnTo>
                    <a:lnTo>
                      <a:pt x="12" y="23"/>
                    </a:lnTo>
                    <a:lnTo>
                      <a:pt x="12" y="25"/>
                    </a:lnTo>
                    <a:lnTo>
                      <a:pt x="12" y="23"/>
                    </a:lnTo>
                    <a:lnTo>
                      <a:pt x="12" y="34"/>
                    </a:lnTo>
                    <a:lnTo>
                      <a:pt x="12" y="3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12" y="28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2" y="35"/>
                    </a:lnTo>
                    <a:lnTo>
                      <a:pt x="12" y="36"/>
                    </a:lnTo>
                    <a:lnTo>
                      <a:pt x="12" y="30"/>
                    </a:lnTo>
                    <a:lnTo>
                      <a:pt x="12" y="25"/>
                    </a:lnTo>
                    <a:lnTo>
                      <a:pt x="12" y="19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13" y="15"/>
                    </a:lnTo>
                    <a:lnTo>
                      <a:pt x="13" y="16"/>
                    </a:lnTo>
                    <a:lnTo>
                      <a:pt x="13" y="11"/>
                    </a:lnTo>
                    <a:lnTo>
                      <a:pt x="13" y="16"/>
                    </a:lnTo>
                    <a:lnTo>
                      <a:pt x="13" y="22"/>
                    </a:lnTo>
                    <a:lnTo>
                      <a:pt x="13" y="21"/>
                    </a:lnTo>
                    <a:lnTo>
                      <a:pt x="13" y="20"/>
                    </a:lnTo>
                    <a:lnTo>
                      <a:pt x="13" y="24"/>
                    </a:lnTo>
                    <a:lnTo>
                      <a:pt x="13" y="26"/>
                    </a:lnTo>
                    <a:lnTo>
                      <a:pt x="13" y="23"/>
                    </a:lnTo>
                    <a:lnTo>
                      <a:pt x="13" y="22"/>
                    </a:lnTo>
                    <a:lnTo>
                      <a:pt x="13" y="31"/>
                    </a:lnTo>
                    <a:lnTo>
                      <a:pt x="13" y="27"/>
                    </a:lnTo>
                    <a:lnTo>
                      <a:pt x="13" y="26"/>
                    </a:lnTo>
                    <a:lnTo>
                      <a:pt x="13" y="24"/>
                    </a:lnTo>
                    <a:lnTo>
                      <a:pt x="13" y="23"/>
                    </a:lnTo>
                    <a:lnTo>
                      <a:pt x="13" y="19"/>
                    </a:lnTo>
                    <a:lnTo>
                      <a:pt x="13" y="24"/>
                    </a:lnTo>
                    <a:lnTo>
                      <a:pt x="13" y="29"/>
                    </a:lnTo>
                    <a:lnTo>
                      <a:pt x="13" y="28"/>
                    </a:lnTo>
                    <a:lnTo>
                      <a:pt x="13" y="21"/>
                    </a:lnTo>
                    <a:lnTo>
                      <a:pt x="13" y="18"/>
                    </a:lnTo>
                    <a:lnTo>
                      <a:pt x="13" y="16"/>
                    </a:lnTo>
                    <a:lnTo>
                      <a:pt x="13" y="19"/>
                    </a:lnTo>
                    <a:lnTo>
                      <a:pt x="13" y="17"/>
                    </a:lnTo>
                    <a:lnTo>
                      <a:pt x="13" y="14"/>
                    </a:lnTo>
                    <a:lnTo>
                      <a:pt x="13" y="15"/>
                    </a:lnTo>
                    <a:lnTo>
                      <a:pt x="13" y="19"/>
                    </a:lnTo>
                    <a:lnTo>
                      <a:pt x="13" y="17"/>
                    </a:lnTo>
                    <a:lnTo>
                      <a:pt x="13" y="4"/>
                    </a:lnTo>
                    <a:lnTo>
                      <a:pt x="13" y="6"/>
                    </a:lnTo>
                    <a:lnTo>
                      <a:pt x="13" y="7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3" y="3"/>
                    </a:lnTo>
                    <a:lnTo>
                      <a:pt x="13" y="9"/>
                    </a:lnTo>
                    <a:lnTo>
                      <a:pt x="13" y="25"/>
                    </a:lnTo>
                    <a:lnTo>
                      <a:pt x="13" y="29"/>
                    </a:lnTo>
                    <a:lnTo>
                      <a:pt x="13" y="31"/>
                    </a:lnTo>
                    <a:lnTo>
                      <a:pt x="13" y="33"/>
                    </a:lnTo>
                    <a:lnTo>
                      <a:pt x="13" y="27"/>
                    </a:lnTo>
                    <a:lnTo>
                      <a:pt x="13" y="29"/>
                    </a:lnTo>
                    <a:lnTo>
                      <a:pt x="13" y="31"/>
                    </a:lnTo>
                    <a:lnTo>
                      <a:pt x="13" y="35"/>
                    </a:lnTo>
                    <a:lnTo>
                      <a:pt x="14" y="31"/>
                    </a:lnTo>
                    <a:lnTo>
                      <a:pt x="14" y="29"/>
                    </a:lnTo>
                    <a:lnTo>
                      <a:pt x="14" y="32"/>
                    </a:lnTo>
                    <a:lnTo>
                      <a:pt x="14" y="21"/>
                    </a:lnTo>
                    <a:lnTo>
                      <a:pt x="14" y="24"/>
                    </a:lnTo>
                    <a:lnTo>
                      <a:pt x="14" y="25"/>
                    </a:lnTo>
                    <a:lnTo>
                      <a:pt x="14" y="24"/>
                    </a:lnTo>
                    <a:lnTo>
                      <a:pt x="14" y="23"/>
                    </a:lnTo>
                    <a:lnTo>
                      <a:pt x="14" y="24"/>
                    </a:lnTo>
                    <a:lnTo>
                      <a:pt x="14" y="23"/>
                    </a:lnTo>
                    <a:lnTo>
                      <a:pt x="14" y="32"/>
                    </a:lnTo>
                    <a:lnTo>
                      <a:pt x="14" y="29"/>
                    </a:lnTo>
                    <a:lnTo>
                      <a:pt x="14" y="32"/>
                    </a:lnTo>
                    <a:lnTo>
                      <a:pt x="14" y="30"/>
                    </a:lnTo>
                    <a:lnTo>
                      <a:pt x="14" y="36"/>
                    </a:lnTo>
                    <a:lnTo>
                      <a:pt x="14" y="35"/>
                    </a:lnTo>
                    <a:lnTo>
                      <a:pt x="14" y="43"/>
                    </a:lnTo>
                    <a:lnTo>
                      <a:pt x="14" y="50"/>
                    </a:lnTo>
                    <a:lnTo>
                      <a:pt x="14" y="46"/>
                    </a:lnTo>
                    <a:lnTo>
                      <a:pt x="14" y="43"/>
                    </a:lnTo>
                    <a:lnTo>
                      <a:pt x="14" y="47"/>
                    </a:lnTo>
                    <a:lnTo>
                      <a:pt x="14" y="49"/>
                    </a:lnTo>
                    <a:lnTo>
                      <a:pt x="14" y="50"/>
                    </a:lnTo>
                    <a:lnTo>
                      <a:pt x="14" y="46"/>
                    </a:lnTo>
                    <a:lnTo>
                      <a:pt x="14" y="43"/>
                    </a:lnTo>
                    <a:lnTo>
                      <a:pt x="14" y="36"/>
                    </a:lnTo>
                    <a:lnTo>
                      <a:pt x="14" y="35"/>
                    </a:lnTo>
                    <a:lnTo>
                      <a:pt x="14" y="40"/>
                    </a:lnTo>
                    <a:lnTo>
                      <a:pt x="14" y="46"/>
                    </a:lnTo>
                    <a:lnTo>
                      <a:pt x="14" y="36"/>
                    </a:lnTo>
                    <a:lnTo>
                      <a:pt x="14" y="28"/>
                    </a:lnTo>
                    <a:lnTo>
                      <a:pt x="14" y="30"/>
                    </a:lnTo>
                    <a:lnTo>
                      <a:pt x="14" y="32"/>
                    </a:lnTo>
                    <a:lnTo>
                      <a:pt x="14" y="30"/>
                    </a:lnTo>
                    <a:lnTo>
                      <a:pt x="14" y="29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4" y="16"/>
                    </a:lnTo>
                    <a:lnTo>
                      <a:pt x="14" y="22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4" y="21"/>
                    </a:lnTo>
                    <a:lnTo>
                      <a:pt x="14" y="16"/>
                    </a:lnTo>
                    <a:lnTo>
                      <a:pt x="14" y="18"/>
                    </a:lnTo>
                    <a:lnTo>
                      <a:pt x="14" y="26"/>
                    </a:lnTo>
                    <a:lnTo>
                      <a:pt x="14" y="25"/>
                    </a:lnTo>
                    <a:lnTo>
                      <a:pt x="15" y="34"/>
                    </a:lnTo>
                    <a:lnTo>
                      <a:pt x="15" y="35"/>
                    </a:lnTo>
                    <a:lnTo>
                      <a:pt x="15" y="28"/>
                    </a:lnTo>
                    <a:lnTo>
                      <a:pt x="15" y="40"/>
                    </a:lnTo>
                    <a:lnTo>
                      <a:pt x="15" y="37"/>
                    </a:lnTo>
                    <a:lnTo>
                      <a:pt x="15" y="36"/>
                    </a:lnTo>
                    <a:lnTo>
                      <a:pt x="15" y="31"/>
                    </a:lnTo>
                    <a:lnTo>
                      <a:pt x="15" y="33"/>
                    </a:lnTo>
                    <a:lnTo>
                      <a:pt x="15" y="27"/>
                    </a:lnTo>
                    <a:lnTo>
                      <a:pt x="15" y="19"/>
                    </a:lnTo>
                    <a:lnTo>
                      <a:pt x="15" y="18"/>
                    </a:lnTo>
                    <a:lnTo>
                      <a:pt x="15" y="17"/>
                    </a:lnTo>
                    <a:lnTo>
                      <a:pt x="15" y="18"/>
                    </a:lnTo>
                    <a:lnTo>
                      <a:pt x="15" y="19"/>
                    </a:lnTo>
                    <a:lnTo>
                      <a:pt x="15" y="22"/>
                    </a:lnTo>
                    <a:lnTo>
                      <a:pt x="15" y="18"/>
                    </a:lnTo>
                    <a:lnTo>
                      <a:pt x="15" y="21"/>
                    </a:lnTo>
                    <a:lnTo>
                      <a:pt x="15" y="31"/>
                    </a:lnTo>
                    <a:lnTo>
                      <a:pt x="15" y="32"/>
                    </a:lnTo>
                    <a:lnTo>
                      <a:pt x="15" y="36"/>
                    </a:lnTo>
                    <a:lnTo>
                      <a:pt x="15" y="30"/>
                    </a:lnTo>
                    <a:lnTo>
                      <a:pt x="15" y="32"/>
                    </a:lnTo>
                    <a:lnTo>
                      <a:pt x="15" y="31"/>
                    </a:lnTo>
                    <a:lnTo>
                      <a:pt x="15" y="32"/>
                    </a:lnTo>
                    <a:lnTo>
                      <a:pt x="15" y="36"/>
                    </a:lnTo>
                    <a:lnTo>
                      <a:pt x="15" y="39"/>
                    </a:lnTo>
                    <a:lnTo>
                      <a:pt x="15" y="48"/>
                    </a:lnTo>
                    <a:lnTo>
                      <a:pt x="15" y="47"/>
                    </a:lnTo>
                    <a:lnTo>
                      <a:pt x="15" y="41"/>
                    </a:lnTo>
                    <a:lnTo>
                      <a:pt x="15" y="49"/>
                    </a:lnTo>
                    <a:lnTo>
                      <a:pt x="15" y="31"/>
                    </a:lnTo>
                    <a:lnTo>
                      <a:pt x="15" y="30"/>
                    </a:lnTo>
                    <a:lnTo>
                      <a:pt x="15" y="29"/>
                    </a:lnTo>
                    <a:lnTo>
                      <a:pt x="15" y="28"/>
                    </a:lnTo>
                    <a:lnTo>
                      <a:pt x="15" y="24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2"/>
                    </a:lnTo>
                    <a:lnTo>
                      <a:pt x="15" y="33"/>
                    </a:lnTo>
                    <a:lnTo>
                      <a:pt x="15" y="37"/>
                    </a:lnTo>
                    <a:lnTo>
                      <a:pt x="15" y="38"/>
                    </a:lnTo>
                    <a:lnTo>
                      <a:pt x="15" y="28"/>
                    </a:lnTo>
                    <a:lnTo>
                      <a:pt x="15" y="30"/>
                    </a:lnTo>
                    <a:lnTo>
                      <a:pt x="16" y="31"/>
                    </a:lnTo>
                    <a:lnTo>
                      <a:pt x="16" y="27"/>
                    </a:lnTo>
                    <a:lnTo>
                      <a:pt x="16" y="30"/>
                    </a:lnTo>
                    <a:lnTo>
                      <a:pt x="16" y="27"/>
                    </a:lnTo>
                    <a:lnTo>
                      <a:pt x="16" y="20"/>
                    </a:lnTo>
                    <a:lnTo>
                      <a:pt x="16" y="14"/>
                    </a:lnTo>
                    <a:lnTo>
                      <a:pt x="16" y="13"/>
                    </a:lnTo>
                    <a:lnTo>
                      <a:pt x="16" y="21"/>
                    </a:lnTo>
                    <a:lnTo>
                      <a:pt x="16" y="8"/>
                    </a:lnTo>
                    <a:lnTo>
                      <a:pt x="16" y="1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5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6" y="7"/>
                    </a:lnTo>
                    <a:lnTo>
                      <a:pt x="16" y="17"/>
                    </a:lnTo>
                    <a:lnTo>
                      <a:pt x="16" y="33"/>
                    </a:lnTo>
                    <a:lnTo>
                      <a:pt x="16" y="34"/>
                    </a:lnTo>
                    <a:lnTo>
                      <a:pt x="16" y="37"/>
                    </a:lnTo>
                    <a:lnTo>
                      <a:pt x="16" y="35"/>
                    </a:lnTo>
                    <a:lnTo>
                      <a:pt x="16" y="33"/>
                    </a:lnTo>
                    <a:lnTo>
                      <a:pt x="16" y="34"/>
                    </a:lnTo>
                    <a:lnTo>
                      <a:pt x="16" y="36"/>
                    </a:lnTo>
                    <a:lnTo>
                      <a:pt x="16" y="35"/>
                    </a:lnTo>
                    <a:lnTo>
                      <a:pt x="16" y="30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6" y="17"/>
                    </a:lnTo>
                    <a:lnTo>
                      <a:pt x="16" y="19"/>
                    </a:lnTo>
                    <a:lnTo>
                      <a:pt x="16" y="18"/>
                    </a:lnTo>
                    <a:lnTo>
                      <a:pt x="16" y="21"/>
                    </a:lnTo>
                    <a:lnTo>
                      <a:pt x="16" y="24"/>
                    </a:lnTo>
                    <a:lnTo>
                      <a:pt x="16" y="27"/>
                    </a:lnTo>
                    <a:lnTo>
                      <a:pt x="16" y="34"/>
                    </a:lnTo>
                    <a:lnTo>
                      <a:pt x="16" y="57"/>
                    </a:lnTo>
                    <a:lnTo>
                      <a:pt x="16" y="45"/>
                    </a:lnTo>
                    <a:lnTo>
                      <a:pt x="16" y="44"/>
                    </a:lnTo>
                    <a:lnTo>
                      <a:pt x="16" y="42"/>
                    </a:lnTo>
                    <a:lnTo>
                      <a:pt x="16" y="36"/>
                    </a:lnTo>
                    <a:lnTo>
                      <a:pt x="16" y="29"/>
                    </a:lnTo>
                    <a:lnTo>
                      <a:pt x="16" y="28"/>
                    </a:lnTo>
                    <a:lnTo>
                      <a:pt x="16" y="26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22"/>
              <p:cNvSpPr>
                <a:spLocks/>
              </p:cNvSpPr>
              <p:nvPr/>
            </p:nvSpPr>
            <p:spPr bwMode="auto">
              <a:xfrm>
                <a:off x="4710" y="2067"/>
                <a:ext cx="84" cy="414"/>
              </a:xfrm>
              <a:custGeom>
                <a:avLst/>
                <a:gdLst>
                  <a:gd name="T0" fmla="*/ 7776 w 14"/>
                  <a:gd name="T1" fmla="*/ 93312 h 69"/>
                  <a:gd name="T2" fmla="*/ 7776 w 14"/>
                  <a:gd name="T3" fmla="*/ 287712 h 69"/>
                  <a:gd name="T4" fmla="*/ 7776 w 14"/>
                  <a:gd name="T5" fmla="*/ 303264 h 69"/>
                  <a:gd name="T6" fmla="*/ 7776 w 14"/>
                  <a:gd name="T7" fmla="*/ 217728 h 69"/>
                  <a:gd name="T8" fmla="*/ 15552 w 14"/>
                  <a:gd name="T9" fmla="*/ 241056 h 69"/>
                  <a:gd name="T10" fmla="*/ 15552 w 14"/>
                  <a:gd name="T11" fmla="*/ 202176 h 69"/>
                  <a:gd name="T12" fmla="*/ 15552 w 14"/>
                  <a:gd name="T13" fmla="*/ 326592 h 69"/>
                  <a:gd name="T14" fmla="*/ 15552 w 14"/>
                  <a:gd name="T15" fmla="*/ 202176 h 69"/>
                  <a:gd name="T16" fmla="*/ 23328 w 14"/>
                  <a:gd name="T17" fmla="*/ 349920 h 69"/>
                  <a:gd name="T18" fmla="*/ 23328 w 14"/>
                  <a:gd name="T19" fmla="*/ 248832 h 69"/>
                  <a:gd name="T20" fmla="*/ 23328 w 14"/>
                  <a:gd name="T21" fmla="*/ 155520 h 69"/>
                  <a:gd name="T22" fmla="*/ 23328 w 14"/>
                  <a:gd name="T23" fmla="*/ 202176 h 69"/>
                  <a:gd name="T24" fmla="*/ 23328 w 14"/>
                  <a:gd name="T25" fmla="*/ 225504 h 69"/>
                  <a:gd name="T26" fmla="*/ 31104 w 14"/>
                  <a:gd name="T27" fmla="*/ 101088 h 69"/>
                  <a:gd name="T28" fmla="*/ 31104 w 14"/>
                  <a:gd name="T29" fmla="*/ 287712 h 69"/>
                  <a:gd name="T30" fmla="*/ 31104 w 14"/>
                  <a:gd name="T31" fmla="*/ 233280 h 69"/>
                  <a:gd name="T32" fmla="*/ 31104 w 14"/>
                  <a:gd name="T33" fmla="*/ 171072 h 69"/>
                  <a:gd name="T34" fmla="*/ 38880 w 14"/>
                  <a:gd name="T35" fmla="*/ 233280 h 69"/>
                  <a:gd name="T36" fmla="*/ 38880 w 14"/>
                  <a:gd name="T37" fmla="*/ 202176 h 69"/>
                  <a:gd name="T38" fmla="*/ 38880 w 14"/>
                  <a:gd name="T39" fmla="*/ 194400 h 69"/>
                  <a:gd name="T40" fmla="*/ 38880 w 14"/>
                  <a:gd name="T41" fmla="*/ 124416 h 69"/>
                  <a:gd name="T42" fmla="*/ 46656 w 14"/>
                  <a:gd name="T43" fmla="*/ 217728 h 69"/>
                  <a:gd name="T44" fmla="*/ 46656 w 14"/>
                  <a:gd name="T45" fmla="*/ 217728 h 69"/>
                  <a:gd name="T46" fmla="*/ 46656 w 14"/>
                  <a:gd name="T47" fmla="*/ 186624 h 69"/>
                  <a:gd name="T48" fmla="*/ 46656 w 14"/>
                  <a:gd name="T49" fmla="*/ 427680 h 69"/>
                  <a:gd name="T50" fmla="*/ 46656 w 14"/>
                  <a:gd name="T51" fmla="*/ 31104 h 69"/>
                  <a:gd name="T52" fmla="*/ 54432 w 14"/>
                  <a:gd name="T53" fmla="*/ 311040 h 69"/>
                  <a:gd name="T54" fmla="*/ 54432 w 14"/>
                  <a:gd name="T55" fmla="*/ 287712 h 69"/>
                  <a:gd name="T56" fmla="*/ 54432 w 14"/>
                  <a:gd name="T57" fmla="*/ 147744 h 69"/>
                  <a:gd name="T58" fmla="*/ 54432 w 14"/>
                  <a:gd name="T59" fmla="*/ 132192 h 69"/>
                  <a:gd name="T60" fmla="*/ 54432 w 14"/>
                  <a:gd name="T61" fmla="*/ 272160 h 69"/>
                  <a:gd name="T62" fmla="*/ 62208 w 14"/>
                  <a:gd name="T63" fmla="*/ 256608 h 69"/>
                  <a:gd name="T64" fmla="*/ 62208 w 14"/>
                  <a:gd name="T65" fmla="*/ 147744 h 69"/>
                  <a:gd name="T66" fmla="*/ 62208 w 14"/>
                  <a:gd name="T67" fmla="*/ 147744 h 69"/>
                  <a:gd name="T68" fmla="*/ 62208 w 14"/>
                  <a:gd name="T69" fmla="*/ 217728 h 69"/>
                  <a:gd name="T70" fmla="*/ 69984 w 14"/>
                  <a:gd name="T71" fmla="*/ 272160 h 69"/>
                  <a:gd name="T72" fmla="*/ 69984 w 14"/>
                  <a:gd name="T73" fmla="*/ 178848 h 69"/>
                  <a:gd name="T74" fmla="*/ 69984 w 14"/>
                  <a:gd name="T75" fmla="*/ 381024 h 69"/>
                  <a:gd name="T76" fmla="*/ 69984 w 14"/>
                  <a:gd name="T77" fmla="*/ 116640 h 69"/>
                  <a:gd name="T78" fmla="*/ 69984 w 14"/>
                  <a:gd name="T79" fmla="*/ 334368 h 69"/>
                  <a:gd name="T80" fmla="*/ 77760 w 14"/>
                  <a:gd name="T81" fmla="*/ 318816 h 69"/>
                  <a:gd name="T82" fmla="*/ 77760 w 14"/>
                  <a:gd name="T83" fmla="*/ 279936 h 69"/>
                  <a:gd name="T84" fmla="*/ 77760 w 14"/>
                  <a:gd name="T85" fmla="*/ 171072 h 69"/>
                  <a:gd name="T86" fmla="*/ 77760 w 14"/>
                  <a:gd name="T87" fmla="*/ 334368 h 69"/>
                  <a:gd name="T88" fmla="*/ 77760 w 14"/>
                  <a:gd name="T89" fmla="*/ 163296 h 69"/>
                  <a:gd name="T90" fmla="*/ 85536 w 14"/>
                  <a:gd name="T91" fmla="*/ 248832 h 69"/>
                  <a:gd name="T92" fmla="*/ 85536 w 14"/>
                  <a:gd name="T93" fmla="*/ 101088 h 69"/>
                  <a:gd name="T94" fmla="*/ 85536 w 14"/>
                  <a:gd name="T95" fmla="*/ 264384 h 69"/>
                  <a:gd name="T96" fmla="*/ 85536 w 14"/>
                  <a:gd name="T97" fmla="*/ 124416 h 69"/>
                  <a:gd name="T98" fmla="*/ 93312 w 14"/>
                  <a:gd name="T99" fmla="*/ 209952 h 69"/>
                  <a:gd name="T100" fmla="*/ 93312 w 14"/>
                  <a:gd name="T101" fmla="*/ 342144 h 69"/>
                  <a:gd name="T102" fmla="*/ 93312 w 14"/>
                  <a:gd name="T103" fmla="*/ 264384 h 69"/>
                  <a:gd name="T104" fmla="*/ 93312 w 14"/>
                  <a:gd name="T105" fmla="*/ 217728 h 69"/>
                  <a:gd name="T106" fmla="*/ 93312 w 14"/>
                  <a:gd name="T107" fmla="*/ 225504 h 69"/>
                  <a:gd name="T108" fmla="*/ 101088 w 14"/>
                  <a:gd name="T109" fmla="*/ 334368 h 69"/>
                  <a:gd name="T110" fmla="*/ 101088 w 14"/>
                  <a:gd name="T111" fmla="*/ 264384 h 69"/>
                  <a:gd name="T112" fmla="*/ 101088 w 14"/>
                  <a:gd name="T113" fmla="*/ 209952 h 69"/>
                  <a:gd name="T114" fmla="*/ 101088 w 14"/>
                  <a:gd name="T115" fmla="*/ 209952 h 69"/>
                  <a:gd name="T116" fmla="*/ 101088 w 14"/>
                  <a:gd name="T117" fmla="*/ 101088 h 69"/>
                  <a:gd name="T118" fmla="*/ 108864 w 14"/>
                  <a:gd name="T119" fmla="*/ 132192 h 69"/>
                  <a:gd name="T120" fmla="*/ 108864 w 14"/>
                  <a:gd name="T121" fmla="*/ 264384 h 69"/>
                  <a:gd name="T122" fmla="*/ 108864 w 14"/>
                  <a:gd name="T123" fmla="*/ 256608 h 6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4" h="69">
                    <a:moveTo>
                      <a:pt x="0" y="22"/>
                    </a:moveTo>
                    <a:lnTo>
                      <a:pt x="1" y="29"/>
                    </a:lnTo>
                    <a:lnTo>
                      <a:pt x="1" y="20"/>
                    </a:lnTo>
                    <a:lnTo>
                      <a:pt x="1" y="13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" y="14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1" y="12"/>
                    </a:lnTo>
                    <a:lnTo>
                      <a:pt x="1" y="17"/>
                    </a:lnTo>
                    <a:lnTo>
                      <a:pt x="1" y="30"/>
                    </a:lnTo>
                    <a:lnTo>
                      <a:pt x="1" y="18"/>
                    </a:lnTo>
                    <a:lnTo>
                      <a:pt x="1" y="16"/>
                    </a:lnTo>
                    <a:lnTo>
                      <a:pt x="1" y="31"/>
                    </a:lnTo>
                    <a:lnTo>
                      <a:pt x="1" y="27"/>
                    </a:lnTo>
                    <a:lnTo>
                      <a:pt x="1" y="37"/>
                    </a:lnTo>
                    <a:lnTo>
                      <a:pt x="1" y="39"/>
                    </a:lnTo>
                    <a:lnTo>
                      <a:pt x="1" y="42"/>
                    </a:lnTo>
                    <a:lnTo>
                      <a:pt x="1" y="43"/>
                    </a:lnTo>
                    <a:lnTo>
                      <a:pt x="1" y="62"/>
                    </a:lnTo>
                    <a:lnTo>
                      <a:pt x="1" y="49"/>
                    </a:lnTo>
                    <a:lnTo>
                      <a:pt x="1" y="58"/>
                    </a:lnTo>
                    <a:lnTo>
                      <a:pt x="1" y="48"/>
                    </a:lnTo>
                    <a:lnTo>
                      <a:pt x="1" y="52"/>
                    </a:lnTo>
                    <a:lnTo>
                      <a:pt x="1" y="39"/>
                    </a:lnTo>
                    <a:lnTo>
                      <a:pt x="1" y="24"/>
                    </a:lnTo>
                    <a:lnTo>
                      <a:pt x="1" y="19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1" y="28"/>
                    </a:lnTo>
                    <a:lnTo>
                      <a:pt x="1" y="27"/>
                    </a:lnTo>
                    <a:lnTo>
                      <a:pt x="1" y="29"/>
                    </a:lnTo>
                    <a:lnTo>
                      <a:pt x="1" y="23"/>
                    </a:lnTo>
                    <a:lnTo>
                      <a:pt x="2" y="27"/>
                    </a:lnTo>
                    <a:lnTo>
                      <a:pt x="2" y="37"/>
                    </a:lnTo>
                    <a:lnTo>
                      <a:pt x="2" y="23"/>
                    </a:lnTo>
                    <a:lnTo>
                      <a:pt x="2" y="20"/>
                    </a:lnTo>
                    <a:lnTo>
                      <a:pt x="2" y="26"/>
                    </a:lnTo>
                    <a:lnTo>
                      <a:pt x="2" y="25"/>
                    </a:lnTo>
                    <a:lnTo>
                      <a:pt x="2" y="31"/>
                    </a:lnTo>
                    <a:lnTo>
                      <a:pt x="2" y="29"/>
                    </a:lnTo>
                    <a:lnTo>
                      <a:pt x="2" y="24"/>
                    </a:lnTo>
                    <a:lnTo>
                      <a:pt x="2" y="21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45"/>
                    </a:lnTo>
                    <a:lnTo>
                      <a:pt x="2" y="30"/>
                    </a:lnTo>
                    <a:lnTo>
                      <a:pt x="2" y="32"/>
                    </a:lnTo>
                    <a:lnTo>
                      <a:pt x="2" y="31"/>
                    </a:lnTo>
                    <a:lnTo>
                      <a:pt x="2" y="27"/>
                    </a:lnTo>
                    <a:lnTo>
                      <a:pt x="2" y="26"/>
                    </a:lnTo>
                    <a:lnTo>
                      <a:pt x="2" y="24"/>
                    </a:lnTo>
                    <a:lnTo>
                      <a:pt x="2" y="13"/>
                    </a:lnTo>
                    <a:lnTo>
                      <a:pt x="2" y="18"/>
                    </a:lnTo>
                    <a:lnTo>
                      <a:pt x="2" y="19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2" y="26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2" y="26"/>
                    </a:lnTo>
                    <a:lnTo>
                      <a:pt x="2" y="42"/>
                    </a:lnTo>
                    <a:lnTo>
                      <a:pt x="2" y="44"/>
                    </a:lnTo>
                    <a:lnTo>
                      <a:pt x="2" y="37"/>
                    </a:lnTo>
                    <a:lnTo>
                      <a:pt x="2" y="42"/>
                    </a:lnTo>
                    <a:lnTo>
                      <a:pt x="2" y="44"/>
                    </a:lnTo>
                    <a:lnTo>
                      <a:pt x="2" y="27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27"/>
                    </a:lnTo>
                    <a:lnTo>
                      <a:pt x="2" y="30"/>
                    </a:lnTo>
                    <a:lnTo>
                      <a:pt x="2" y="36"/>
                    </a:lnTo>
                    <a:lnTo>
                      <a:pt x="2" y="26"/>
                    </a:lnTo>
                    <a:lnTo>
                      <a:pt x="2" y="25"/>
                    </a:lnTo>
                    <a:lnTo>
                      <a:pt x="2" y="37"/>
                    </a:lnTo>
                    <a:lnTo>
                      <a:pt x="2" y="41"/>
                    </a:lnTo>
                    <a:lnTo>
                      <a:pt x="2" y="42"/>
                    </a:lnTo>
                    <a:lnTo>
                      <a:pt x="2" y="37"/>
                    </a:lnTo>
                    <a:lnTo>
                      <a:pt x="2" y="34"/>
                    </a:lnTo>
                    <a:lnTo>
                      <a:pt x="2" y="35"/>
                    </a:lnTo>
                    <a:lnTo>
                      <a:pt x="2" y="34"/>
                    </a:lnTo>
                    <a:lnTo>
                      <a:pt x="3" y="48"/>
                    </a:lnTo>
                    <a:lnTo>
                      <a:pt x="3" y="46"/>
                    </a:lnTo>
                    <a:lnTo>
                      <a:pt x="3" y="49"/>
                    </a:lnTo>
                    <a:lnTo>
                      <a:pt x="3" y="45"/>
                    </a:lnTo>
                    <a:lnTo>
                      <a:pt x="3" y="37"/>
                    </a:lnTo>
                    <a:lnTo>
                      <a:pt x="3" y="38"/>
                    </a:lnTo>
                    <a:lnTo>
                      <a:pt x="3" y="36"/>
                    </a:lnTo>
                    <a:lnTo>
                      <a:pt x="3" y="32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3" y="26"/>
                    </a:lnTo>
                    <a:lnTo>
                      <a:pt x="3" y="27"/>
                    </a:lnTo>
                    <a:lnTo>
                      <a:pt x="3" y="26"/>
                    </a:lnTo>
                    <a:lnTo>
                      <a:pt x="3" y="31"/>
                    </a:lnTo>
                    <a:lnTo>
                      <a:pt x="3" y="32"/>
                    </a:lnTo>
                    <a:lnTo>
                      <a:pt x="3" y="36"/>
                    </a:lnTo>
                    <a:lnTo>
                      <a:pt x="3" y="32"/>
                    </a:lnTo>
                    <a:lnTo>
                      <a:pt x="3" y="34"/>
                    </a:lnTo>
                    <a:lnTo>
                      <a:pt x="3" y="39"/>
                    </a:lnTo>
                    <a:lnTo>
                      <a:pt x="3" y="30"/>
                    </a:lnTo>
                    <a:lnTo>
                      <a:pt x="3" y="24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3" y="20"/>
                    </a:lnTo>
                    <a:lnTo>
                      <a:pt x="3" y="17"/>
                    </a:lnTo>
                    <a:lnTo>
                      <a:pt x="3" y="23"/>
                    </a:lnTo>
                    <a:lnTo>
                      <a:pt x="3" y="30"/>
                    </a:lnTo>
                    <a:lnTo>
                      <a:pt x="3" y="32"/>
                    </a:lnTo>
                    <a:lnTo>
                      <a:pt x="3" y="26"/>
                    </a:lnTo>
                    <a:lnTo>
                      <a:pt x="3" y="22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7"/>
                    </a:lnTo>
                    <a:lnTo>
                      <a:pt x="3" y="26"/>
                    </a:lnTo>
                    <a:lnTo>
                      <a:pt x="3" y="31"/>
                    </a:lnTo>
                    <a:lnTo>
                      <a:pt x="3" y="38"/>
                    </a:lnTo>
                    <a:lnTo>
                      <a:pt x="3" y="36"/>
                    </a:lnTo>
                    <a:lnTo>
                      <a:pt x="3" y="35"/>
                    </a:lnTo>
                    <a:lnTo>
                      <a:pt x="3" y="38"/>
                    </a:lnTo>
                    <a:lnTo>
                      <a:pt x="3" y="35"/>
                    </a:lnTo>
                    <a:lnTo>
                      <a:pt x="3" y="32"/>
                    </a:lnTo>
                    <a:lnTo>
                      <a:pt x="3" y="31"/>
                    </a:lnTo>
                    <a:lnTo>
                      <a:pt x="3" y="28"/>
                    </a:lnTo>
                    <a:lnTo>
                      <a:pt x="3" y="29"/>
                    </a:lnTo>
                    <a:lnTo>
                      <a:pt x="4" y="29"/>
                    </a:lnTo>
                    <a:lnTo>
                      <a:pt x="4" y="23"/>
                    </a:lnTo>
                    <a:lnTo>
                      <a:pt x="4" y="21"/>
                    </a:lnTo>
                    <a:lnTo>
                      <a:pt x="4" y="22"/>
                    </a:lnTo>
                    <a:lnTo>
                      <a:pt x="4" y="26"/>
                    </a:lnTo>
                    <a:lnTo>
                      <a:pt x="4" y="13"/>
                    </a:lnTo>
                    <a:lnTo>
                      <a:pt x="4" y="3"/>
                    </a:lnTo>
                    <a:lnTo>
                      <a:pt x="4" y="6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4" y="11"/>
                    </a:lnTo>
                    <a:lnTo>
                      <a:pt x="4" y="24"/>
                    </a:lnTo>
                    <a:lnTo>
                      <a:pt x="4" y="25"/>
                    </a:lnTo>
                    <a:lnTo>
                      <a:pt x="4" y="46"/>
                    </a:lnTo>
                    <a:lnTo>
                      <a:pt x="4" y="43"/>
                    </a:lnTo>
                    <a:lnTo>
                      <a:pt x="4" y="45"/>
                    </a:lnTo>
                    <a:lnTo>
                      <a:pt x="4" y="47"/>
                    </a:lnTo>
                    <a:lnTo>
                      <a:pt x="4" y="48"/>
                    </a:lnTo>
                    <a:lnTo>
                      <a:pt x="4" y="40"/>
                    </a:lnTo>
                    <a:lnTo>
                      <a:pt x="4" y="37"/>
                    </a:lnTo>
                    <a:lnTo>
                      <a:pt x="4" y="32"/>
                    </a:lnTo>
                    <a:lnTo>
                      <a:pt x="4" y="35"/>
                    </a:lnTo>
                    <a:lnTo>
                      <a:pt x="4" y="41"/>
                    </a:lnTo>
                    <a:lnTo>
                      <a:pt x="4" y="42"/>
                    </a:lnTo>
                    <a:lnTo>
                      <a:pt x="4" y="36"/>
                    </a:lnTo>
                    <a:lnTo>
                      <a:pt x="4" y="34"/>
                    </a:lnTo>
                    <a:lnTo>
                      <a:pt x="4" y="33"/>
                    </a:lnTo>
                    <a:lnTo>
                      <a:pt x="4" y="30"/>
                    </a:lnTo>
                    <a:lnTo>
                      <a:pt x="4" y="33"/>
                    </a:lnTo>
                    <a:lnTo>
                      <a:pt x="4" y="30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4" y="24"/>
                    </a:lnTo>
                    <a:lnTo>
                      <a:pt x="4" y="23"/>
                    </a:lnTo>
                    <a:lnTo>
                      <a:pt x="4" y="25"/>
                    </a:lnTo>
                    <a:lnTo>
                      <a:pt x="4" y="27"/>
                    </a:lnTo>
                    <a:lnTo>
                      <a:pt x="4" y="33"/>
                    </a:lnTo>
                    <a:lnTo>
                      <a:pt x="4" y="24"/>
                    </a:lnTo>
                    <a:lnTo>
                      <a:pt x="4" y="27"/>
                    </a:lnTo>
                    <a:lnTo>
                      <a:pt x="4" y="26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5" y="27"/>
                    </a:lnTo>
                    <a:lnTo>
                      <a:pt x="5" y="30"/>
                    </a:lnTo>
                    <a:lnTo>
                      <a:pt x="5" y="32"/>
                    </a:lnTo>
                    <a:lnTo>
                      <a:pt x="5" y="38"/>
                    </a:lnTo>
                    <a:lnTo>
                      <a:pt x="5" y="33"/>
                    </a:lnTo>
                    <a:lnTo>
                      <a:pt x="5" y="30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21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24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1"/>
                    </a:lnTo>
                    <a:lnTo>
                      <a:pt x="5" y="26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20"/>
                    </a:lnTo>
                    <a:lnTo>
                      <a:pt x="5" y="24"/>
                    </a:lnTo>
                    <a:lnTo>
                      <a:pt x="5" y="22"/>
                    </a:lnTo>
                    <a:lnTo>
                      <a:pt x="5" y="30"/>
                    </a:lnTo>
                    <a:lnTo>
                      <a:pt x="5" y="17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7"/>
                    </a:lnTo>
                    <a:lnTo>
                      <a:pt x="5" y="23"/>
                    </a:lnTo>
                    <a:lnTo>
                      <a:pt x="5" y="14"/>
                    </a:lnTo>
                    <a:lnTo>
                      <a:pt x="5" y="24"/>
                    </a:lnTo>
                    <a:lnTo>
                      <a:pt x="5" y="20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23"/>
                    </a:lnTo>
                    <a:lnTo>
                      <a:pt x="5" y="20"/>
                    </a:lnTo>
                    <a:lnTo>
                      <a:pt x="5" y="23"/>
                    </a:lnTo>
                    <a:lnTo>
                      <a:pt x="5" y="17"/>
                    </a:lnTo>
                    <a:lnTo>
                      <a:pt x="5" y="22"/>
                    </a:lnTo>
                    <a:lnTo>
                      <a:pt x="5" y="25"/>
                    </a:lnTo>
                    <a:lnTo>
                      <a:pt x="6" y="28"/>
                    </a:lnTo>
                    <a:lnTo>
                      <a:pt x="6" y="27"/>
                    </a:lnTo>
                    <a:lnTo>
                      <a:pt x="6" y="34"/>
                    </a:lnTo>
                    <a:lnTo>
                      <a:pt x="6" y="29"/>
                    </a:lnTo>
                    <a:lnTo>
                      <a:pt x="6" y="38"/>
                    </a:lnTo>
                    <a:lnTo>
                      <a:pt x="6" y="34"/>
                    </a:lnTo>
                    <a:lnTo>
                      <a:pt x="6" y="35"/>
                    </a:lnTo>
                    <a:lnTo>
                      <a:pt x="6" y="29"/>
                    </a:lnTo>
                    <a:lnTo>
                      <a:pt x="6" y="24"/>
                    </a:lnTo>
                    <a:lnTo>
                      <a:pt x="6" y="25"/>
                    </a:lnTo>
                    <a:lnTo>
                      <a:pt x="6" y="28"/>
                    </a:lnTo>
                    <a:lnTo>
                      <a:pt x="6" y="27"/>
                    </a:lnTo>
                    <a:lnTo>
                      <a:pt x="6" y="28"/>
                    </a:lnTo>
                    <a:lnTo>
                      <a:pt x="6" y="25"/>
                    </a:lnTo>
                    <a:lnTo>
                      <a:pt x="6" y="31"/>
                    </a:lnTo>
                    <a:lnTo>
                      <a:pt x="6" y="29"/>
                    </a:lnTo>
                    <a:lnTo>
                      <a:pt x="6" y="37"/>
                    </a:lnTo>
                    <a:lnTo>
                      <a:pt x="6" y="34"/>
                    </a:lnTo>
                    <a:lnTo>
                      <a:pt x="6" y="21"/>
                    </a:lnTo>
                    <a:lnTo>
                      <a:pt x="6" y="19"/>
                    </a:lnTo>
                    <a:lnTo>
                      <a:pt x="6" y="20"/>
                    </a:lnTo>
                    <a:lnTo>
                      <a:pt x="6" y="24"/>
                    </a:lnTo>
                    <a:lnTo>
                      <a:pt x="6" y="22"/>
                    </a:lnTo>
                    <a:lnTo>
                      <a:pt x="6" y="17"/>
                    </a:lnTo>
                    <a:lnTo>
                      <a:pt x="6" y="19"/>
                    </a:lnTo>
                    <a:lnTo>
                      <a:pt x="6" y="27"/>
                    </a:lnTo>
                    <a:lnTo>
                      <a:pt x="6" y="29"/>
                    </a:lnTo>
                    <a:lnTo>
                      <a:pt x="6" y="34"/>
                    </a:lnTo>
                    <a:lnTo>
                      <a:pt x="6" y="38"/>
                    </a:lnTo>
                    <a:lnTo>
                      <a:pt x="6" y="39"/>
                    </a:lnTo>
                    <a:lnTo>
                      <a:pt x="6" y="45"/>
                    </a:lnTo>
                    <a:lnTo>
                      <a:pt x="6" y="48"/>
                    </a:lnTo>
                    <a:lnTo>
                      <a:pt x="6" y="55"/>
                    </a:lnTo>
                    <a:lnTo>
                      <a:pt x="6" y="45"/>
                    </a:lnTo>
                    <a:lnTo>
                      <a:pt x="6" y="34"/>
                    </a:lnTo>
                    <a:lnTo>
                      <a:pt x="6" y="28"/>
                    </a:lnTo>
                    <a:lnTo>
                      <a:pt x="6" y="13"/>
                    </a:lnTo>
                    <a:lnTo>
                      <a:pt x="6" y="1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6" y="24"/>
                    </a:lnTo>
                    <a:lnTo>
                      <a:pt x="6" y="21"/>
                    </a:lnTo>
                    <a:lnTo>
                      <a:pt x="7" y="26"/>
                    </a:lnTo>
                    <a:lnTo>
                      <a:pt x="7" y="27"/>
                    </a:lnTo>
                    <a:lnTo>
                      <a:pt x="7" y="24"/>
                    </a:lnTo>
                    <a:lnTo>
                      <a:pt x="7" y="30"/>
                    </a:lnTo>
                    <a:lnTo>
                      <a:pt x="7" y="39"/>
                    </a:lnTo>
                    <a:lnTo>
                      <a:pt x="7" y="40"/>
                    </a:lnTo>
                    <a:lnTo>
                      <a:pt x="7" y="39"/>
                    </a:lnTo>
                    <a:lnTo>
                      <a:pt x="7" y="44"/>
                    </a:lnTo>
                    <a:lnTo>
                      <a:pt x="7" y="39"/>
                    </a:lnTo>
                    <a:lnTo>
                      <a:pt x="7" y="45"/>
                    </a:lnTo>
                    <a:lnTo>
                      <a:pt x="7" y="43"/>
                    </a:lnTo>
                    <a:lnTo>
                      <a:pt x="7" y="45"/>
                    </a:lnTo>
                    <a:lnTo>
                      <a:pt x="7" y="47"/>
                    </a:lnTo>
                    <a:lnTo>
                      <a:pt x="7" y="52"/>
                    </a:lnTo>
                    <a:lnTo>
                      <a:pt x="7" y="41"/>
                    </a:lnTo>
                    <a:lnTo>
                      <a:pt x="7" y="36"/>
                    </a:lnTo>
                    <a:lnTo>
                      <a:pt x="7" y="37"/>
                    </a:lnTo>
                    <a:lnTo>
                      <a:pt x="7" y="33"/>
                    </a:lnTo>
                    <a:lnTo>
                      <a:pt x="7" y="30"/>
                    </a:lnTo>
                    <a:lnTo>
                      <a:pt x="7" y="19"/>
                    </a:lnTo>
                    <a:lnTo>
                      <a:pt x="7" y="15"/>
                    </a:lnTo>
                    <a:lnTo>
                      <a:pt x="7" y="12"/>
                    </a:lnTo>
                    <a:lnTo>
                      <a:pt x="7" y="7"/>
                    </a:lnTo>
                    <a:lnTo>
                      <a:pt x="7" y="12"/>
                    </a:lnTo>
                    <a:lnTo>
                      <a:pt x="7" y="10"/>
                    </a:lnTo>
                    <a:lnTo>
                      <a:pt x="7" y="11"/>
                    </a:lnTo>
                    <a:lnTo>
                      <a:pt x="7" y="15"/>
                    </a:lnTo>
                    <a:lnTo>
                      <a:pt x="7" y="13"/>
                    </a:lnTo>
                    <a:lnTo>
                      <a:pt x="7" y="19"/>
                    </a:lnTo>
                    <a:lnTo>
                      <a:pt x="7" y="15"/>
                    </a:lnTo>
                    <a:lnTo>
                      <a:pt x="7" y="14"/>
                    </a:lnTo>
                    <a:lnTo>
                      <a:pt x="7" y="10"/>
                    </a:lnTo>
                    <a:lnTo>
                      <a:pt x="7" y="9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7" y="9"/>
                    </a:lnTo>
                    <a:lnTo>
                      <a:pt x="7" y="12"/>
                    </a:lnTo>
                    <a:lnTo>
                      <a:pt x="7" y="20"/>
                    </a:lnTo>
                    <a:lnTo>
                      <a:pt x="7" y="17"/>
                    </a:lnTo>
                    <a:lnTo>
                      <a:pt x="7" y="20"/>
                    </a:lnTo>
                    <a:lnTo>
                      <a:pt x="7" y="25"/>
                    </a:lnTo>
                    <a:lnTo>
                      <a:pt x="7" y="28"/>
                    </a:lnTo>
                    <a:lnTo>
                      <a:pt x="7" y="30"/>
                    </a:lnTo>
                    <a:lnTo>
                      <a:pt x="7" y="27"/>
                    </a:lnTo>
                    <a:lnTo>
                      <a:pt x="7" y="44"/>
                    </a:lnTo>
                    <a:lnTo>
                      <a:pt x="7" y="42"/>
                    </a:lnTo>
                    <a:lnTo>
                      <a:pt x="7" y="48"/>
                    </a:lnTo>
                    <a:lnTo>
                      <a:pt x="7" y="35"/>
                    </a:lnTo>
                    <a:lnTo>
                      <a:pt x="8" y="31"/>
                    </a:lnTo>
                    <a:lnTo>
                      <a:pt x="8" y="32"/>
                    </a:lnTo>
                    <a:lnTo>
                      <a:pt x="8" y="19"/>
                    </a:lnTo>
                    <a:lnTo>
                      <a:pt x="8" y="18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8" y="13"/>
                    </a:lnTo>
                    <a:lnTo>
                      <a:pt x="8" y="19"/>
                    </a:lnTo>
                    <a:lnTo>
                      <a:pt x="8" y="25"/>
                    </a:lnTo>
                    <a:lnTo>
                      <a:pt x="8" y="21"/>
                    </a:lnTo>
                    <a:lnTo>
                      <a:pt x="8" y="33"/>
                    </a:lnTo>
                    <a:lnTo>
                      <a:pt x="8" y="37"/>
                    </a:lnTo>
                    <a:lnTo>
                      <a:pt x="8" y="29"/>
                    </a:lnTo>
                    <a:lnTo>
                      <a:pt x="8" y="25"/>
                    </a:lnTo>
                    <a:lnTo>
                      <a:pt x="8" y="23"/>
                    </a:lnTo>
                    <a:lnTo>
                      <a:pt x="8" y="24"/>
                    </a:lnTo>
                    <a:lnTo>
                      <a:pt x="8" y="21"/>
                    </a:lnTo>
                    <a:lnTo>
                      <a:pt x="8" y="20"/>
                    </a:lnTo>
                    <a:lnTo>
                      <a:pt x="8" y="19"/>
                    </a:lnTo>
                    <a:lnTo>
                      <a:pt x="8" y="24"/>
                    </a:lnTo>
                    <a:lnTo>
                      <a:pt x="8" y="31"/>
                    </a:lnTo>
                    <a:lnTo>
                      <a:pt x="8" y="30"/>
                    </a:lnTo>
                    <a:lnTo>
                      <a:pt x="8" y="31"/>
                    </a:lnTo>
                    <a:lnTo>
                      <a:pt x="8" y="32"/>
                    </a:lnTo>
                    <a:lnTo>
                      <a:pt x="8" y="35"/>
                    </a:lnTo>
                    <a:lnTo>
                      <a:pt x="8" y="44"/>
                    </a:lnTo>
                    <a:lnTo>
                      <a:pt x="8" y="32"/>
                    </a:lnTo>
                    <a:lnTo>
                      <a:pt x="8" y="28"/>
                    </a:lnTo>
                    <a:lnTo>
                      <a:pt x="8" y="23"/>
                    </a:lnTo>
                    <a:lnTo>
                      <a:pt x="8" y="19"/>
                    </a:lnTo>
                    <a:lnTo>
                      <a:pt x="8" y="16"/>
                    </a:lnTo>
                    <a:lnTo>
                      <a:pt x="8" y="14"/>
                    </a:lnTo>
                    <a:lnTo>
                      <a:pt x="8" y="11"/>
                    </a:lnTo>
                    <a:lnTo>
                      <a:pt x="8" y="10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8" y="18"/>
                    </a:lnTo>
                    <a:lnTo>
                      <a:pt x="8" y="28"/>
                    </a:lnTo>
                    <a:lnTo>
                      <a:pt x="8" y="19"/>
                    </a:lnTo>
                    <a:lnTo>
                      <a:pt x="8" y="17"/>
                    </a:lnTo>
                    <a:lnTo>
                      <a:pt x="8" y="19"/>
                    </a:lnTo>
                    <a:lnTo>
                      <a:pt x="8" y="15"/>
                    </a:lnTo>
                    <a:lnTo>
                      <a:pt x="8" y="20"/>
                    </a:lnTo>
                    <a:lnTo>
                      <a:pt x="8" y="30"/>
                    </a:lnTo>
                    <a:lnTo>
                      <a:pt x="9" y="25"/>
                    </a:lnTo>
                    <a:lnTo>
                      <a:pt x="9" y="24"/>
                    </a:lnTo>
                    <a:lnTo>
                      <a:pt x="9" y="34"/>
                    </a:lnTo>
                    <a:lnTo>
                      <a:pt x="9" y="35"/>
                    </a:lnTo>
                    <a:lnTo>
                      <a:pt x="9" y="42"/>
                    </a:lnTo>
                    <a:lnTo>
                      <a:pt x="9" y="44"/>
                    </a:lnTo>
                    <a:lnTo>
                      <a:pt x="9" y="45"/>
                    </a:lnTo>
                    <a:lnTo>
                      <a:pt x="9" y="51"/>
                    </a:lnTo>
                    <a:lnTo>
                      <a:pt x="9" y="46"/>
                    </a:lnTo>
                    <a:lnTo>
                      <a:pt x="9" y="25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9" y="20"/>
                    </a:lnTo>
                    <a:lnTo>
                      <a:pt x="9" y="22"/>
                    </a:lnTo>
                    <a:lnTo>
                      <a:pt x="9" y="24"/>
                    </a:lnTo>
                    <a:lnTo>
                      <a:pt x="9" y="44"/>
                    </a:lnTo>
                    <a:lnTo>
                      <a:pt x="9" y="46"/>
                    </a:lnTo>
                    <a:lnTo>
                      <a:pt x="9" y="53"/>
                    </a:lnTo>
                    <a:lnTo>
                      <a:pt x="9" y="52"/>
                    </a:lnTo>
                    <a:lnTo>
                      <a:pt x="9" y="49"/>
                    </a:lnTo>
                    <a:lnTo>
                      <a:pt x="9" y="48"/>
                    </a:lnTo>
                    <a:lnTo>
                      <a:pt x="9" y="54"/>
                    </a:lnTo>
                    <a:lnTo>
                      <a:pt x="9" y="47"/>
                    </a:lnTo>
                    <a:lnTo>
                      <a:pt x="9" y="48"/>
                    </a:lnTo>
                    <a:lnTo>
                      <a:pt x="9" y="32"/>
                    </a:lnTo>
                    <a:lnTo>
                      <a:pt x="9" y="33"/>
                    </a:lnTo>
                    <a:lnTo>
                      <a:pt x="9" y="24"/>
                    </a:lnTo>
                    <a:lnTo>
                      <a:pt x="9" y="15"/>
                    </a:lnTo>
                    <a:lnTo>
                      <a:pt x="9" y="18"/>
                    </a:lnTo>
                    <a:lnTo>
                      <a:pt x="9" y="17"/>
                    </a:lnTo>
                    <a:lnTo>
                      <a:pt x="9" y="21"/>
                    </a:lnTo>
                    <a:lnTo>
                      <a:pt x="9" y="13"/>
                    </a:lnTo>
                    <a:lnTo>
                      <a:pt x="9" y="14"/>
                    </a:lnTo>
                    <a:lnTo>
                      <a:pt x="9" y="20"/>
                    </a:lnTo>
                    <a:lnTo>
                      <a:pt x="9" y="33"/>
                    </a:lnTo>
                    <a:lnTo>
                      <a:pt x="9" y="41"/>
                    </a:lnTo>
                    <a:lnTo>
                      <a:pt x="9" y="43"/>
                    </a:lnTo>
                    <a:lnTo>
                      <a:pt x="9" y="39"/>
                    </a:lnTo>
                    <a:lnTo>
                      <a:pt x="9" y="38"/>
                    </a:lnTo>
                    <a:lnTo>
                      <a:pt x="9" y="49"/>
                    </a:lnTo>
                    <a:lnTo>
                      <a:pt x="9" y="43"/>
                    </a:lnTo>
                    <a:lnTo>
                      <a:pt x="9" y="44"/>
                    </a:lnTo>
                    <a:lnTo>
                      <a:pt x="10" y="44"/>
                    </a:lnTo>
                    <a:lnTo>
                      <a:pt x="10" y="43"/>
                    </a:lnTo>
                    <a:lnTo>
                      <a:pt x="10" y="45"/>
                    </a:lnTo>
                    <a:lnTo>
                      <a:pt x="10" y="47"/>
                    </a:lnTo>
                    <a:lnTo>
                      <a:pt x="10" y="54"/>
                    </a:lnTo>
                    <a:lnTo>
                      <a:pt x="10" y="34"/>
                    </a:lnTo>
                    <a:lnTo>
                      <a:pt x="10" y="41"/>
                    </a:lnTo>
                    <a:lnTo>
                      <a:pt x="10" y="39"/>
                    </a:lnTo>
                    <a:lnTo>
                      <a:pt x="10" y="37"/>
                    </a:lnTo>
                    <a:lnTo>
                      <a:pt x="10" y="34"/>
                    </a:lnTo>
                    <a:lnTo>
                      <a:pt x="10" y="35"/>
                    </a:lnTo>
                    <a:lnTo>
                      <a:pt x="10" y="34"/>
                    </a:lnTo>
                    <a:lnTo>
                      <a:pt x="10" y="31"/>
                    </a:lnTo>
                    <a:lnTo>
                      <a:pt x="10" y="47"/>
                    </a:lnTo>
                    <a:lnTo>
                      <a:pt x="10" y="46"/>
                    </a:lnTo>
                    <a:lnTo>
                      <a:pt x="10" y="55"/>
                    </a:lnTo>
                    <a:lnTo>
                      <a:pt x="10" y="36"/>
                    </a:lnTo>
                    <a:lnTo>
                      <a:pt x="10" y="33"/>
                    </a:lnTo>
                    <a:lnTo>
                      <a:pt x="10" y="28"/>
                    </a:lnTo>
                    <a:lnTo>
                      <a:pt x="10" y="24"/>
                    </a:lnTo>
                    <a:lnTo>
                      <a:pt x="10" y="27"/>
                    </a:lnTo>
                    <a:lnTo>
                      <a:pt x="10" y="26"/>
                    </a:lnTo>
                    <a:lnTo>
                      <a:pt x="10" y="20"/>
                    </a:lnTo>
                    <a:lnTo>
                      <a:pt x="10" y="16"/>
                    </a:lnTo>
                    <a:lnTo>
                      <a:pt x="10" y="17"/>
                    </a:lnTo>
                    <a:lnTo>
                      <a:pt x="10" y="21"/>
                    </a:lnTo>
                    <a:lnTo>
                      <a:pt x="10" y="22"/>
                    </a:lnTo>
                    <a:lnTo>
                      <a:pt x="10" y="19"/>
                    </a:lnTo>
                    <a:lnTo>
                      <a:pt x="10" y="17"/>
                    </a:lnTo>
                    <a:lnTo>
                      <a:pt x="10" y="14"/>
                    </a:lnTo>
                    <a:lnTo>
                      <a:pt x="10" y="13"/>
                    </a:lnTo>
                    <a:lnTo>
                      <a:pt x="10" y="17"/>
                    </a:lnTo>
                    <a:lnTo>
                      <a:pt x="10" y="31"/>
                    </a:lnTo>
                    <a:lnTo>
                      <a:pt x="10" y="32"/>
                    </a:lnTo>
                    <a:lnTo>
                      <a:pt x="10" y="36"/>
                    </a:lnTo>
                    <a:lnTo>
                      <a:pt x="10" y="39"/>
                    </a:lnTo>
                    <a:lnTo>
                      <a:pt x="10" y="41"/>
                    </a:lnTo>
                    <a:lnTo>
                      <a:pt x="10" y="43"/>
                    </a:lnTo>
                    <a:lnTo>
                      <a:pt x="10" y="39"/>
                    </a:lnTo>
                    <a:lnTo>
                      <a:pt x="10" y="35"/>
                    </a:lnTo>
                    <a:lnTo>
                      <a:pt x="10" y="36"/>
                    </a:lnTo>
                    <a:lnTo>
                      <a:pt x="10" y="34"/>
                    </a:lnTo>
                    <a:lnTo>
                      <a:pt x="10" y="24"/>
                    </a:lnTo>
                    <a:lnTo>
                      <a:pt x="10" y="22"/>
                    </a:lnTo>
                    <a:lnTo>
                      <a:pt x="10" y="25"/>
                    </a:lnTo>
                    <a:lnTo>
                      <a:pt x="10" y="22"/>
                    </a:lnTo>
                    <a:lnTo>
                      <a:pt x="10" y="23"/>
                    </a:lnTo>
                    <a:lnTo>
                      <a:pt x="10" y="25"/>
                    </a:lnTo>
                    <a:lnTo>
                      <a:pt x="10" y="21"/>
                    </a:lnTo>
                    <a:lnTo>
                      <a:pt x="10" y="23"/>
                    </a:lnTo>
                    <a:lnTo>
                      <a:pt x="10" y="31"/>
                    </a:lnTo>
                    <a:lnTo>
                      <a:pt x="11" y="28"/>
                    </a:lnTo>
                    <a:lnTo>
                      <a:pt x="11" y="27"/>
                    </a:lnTo>
                    <a:lnTo>
                      <a:pt x="11" y="34"/>
                    </a:lnTo>
                    <a:lnTo>
                      <a:pt x="11" y="32"/>
                    </a:lnTo>
                    <a:lnTo>
                      <a:pt x="11" y="34"/>
                    </a:lnTo>
                    <a:lnTo>
                      <a:pt x="11" y="32"/>
                    </a:lnTo>
                    <a:lnTo>
                      <a:pt x="11" y="31"/>
                    </a:lnTo>
                    <a:lnTo>
                      <a:pt x="11" y="32"/>
                    </a:lnTo>
                    <a:lnTo>
                      <a:pt x="11" y="34"/>
                    </a:lnTo>
                    <a:lnTo>
                      <a:pt x="11" y="30"/>
                    </a:lnTo>
                    <a:lnTo>
                      <a:pt x="11" y="33"/>
                    </a:lnTo>
                    <a:lnTo>
                      <a:pt x="11" y="30"/>
                    </a:lnTo>
                    <a:lnTo>
                      <a:pt x="11" y="33"/>
                    </a:lnTo>
                    <a:lnTo>
                      <a:pt x="11" y="32"/>
                    </a:lnTo>
                    <a:lnTo>
                      <a:pt x="11" y="23"/>
                    </a:lnTo>
                    <a:lnTo>
                      <a:pt x="11" y="24"/>
                    </a:lnTo>
                    <a:lnTo>
                      <a:pt x="11" y="17"/>
                    </a:lnTo>
                    <a:lnTo>
                      <a:pt x="11" y="16"/>
                    </a:lnTo>
                    <a:lnTo>
                      <a:pt x="11" y="15"/>
                    </a:lnTo>
                    <a:lnTo>
                      <a:pt x="11" y="13"/>
                    </a:lnTo>
                    <a:lnTo>
                      <a:pt x="11" y="18"/>
                    </a:lnTo>
                    <a:lnTo>
                      <a:pt x="11" y="15"/>
                    </a:lnTo>
                    <a:lnTo>
                      <a:pt x="11" y="17"/>
                    </a:lnTo>
                    <a:lnTo>
                      <a:pt x="11" y="27"/>
                    </a:lnTo>
                    <a:lnTo>
                      <a:pt x="11" y="25"/>
                    </a:lnTo>
                    <a:lnTo>
                      <a:pt x="11" y="32"/>
                    </a:lnTo>
                    <a:lnTo>
                      <a:pt x="11" y="34"/>
                    </a:lnTo>
                    <a:lnTo>
                      <a:pt x="11" y="41"/>
                    </a:lnTo>
                    <a:lnTo>
                      <a:pt x="11" y="45"/>
                    </a:lnTo>
                    <a:lnTo>
                      <a:pt x="11" y="41"/>
                    </a:lnTo>
                    <a:lnTo>
                      <a:pt x="11" y="48"/>
                    </a:lnTo>
                    <a:lnTo>
                      <a:pt x="11" y="34"/>
                    </a:lnTo>
                    <a:lnTo>
                      <a:pt x="11" y="28"/>
                    </a:lnTo>
                    <a:lnTo>
                      <a:pt x="11" y="25"/>
                    </a:lnTo>
                    <a:lnTo>
                      <a:pt x="11" y="26"/>
                    </a:lnTo>
                    <a:lnTo>
                      <a:pt x="11" y="21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1" y="13"/>
                    </a:lnTo>
                    <a:lnTo>
                      <a:pt x="11" y="10"/>
                    </a:lnTo>
                    <a:lnTo>
                      <a:pt x="11" y="12"/>
                    </a:lnTo>
                    <a:lnTo>
                      <a:pt x="11" y="16"/>
                    </a:lnTo>
                    <a:lnTo>
                      <a:pt x="11" y="13"/>
                    </a:lnTo>
                    <a:lnTo>
                      <a:pt x="11" y="16"/>
                    </a:lnTo>
                    <a:lnTo>
                      <a:pt x="11" y="19"/>
                    </a:lnTo>
                    <a:lnTo>
                      <a:pt x="11" y="24"/>
                    </a:lnTo>
                    <a:lnTo>
                      <a:pt x="11" y="33"/>
                    </a:lnTo>
                    <a:lnTo>
                      <a:pt x="11" y="32"/>
                    </a:lnTo>
                    <a:lnTo>
                      <a:pt x="11" y="29"/>
                    </a:lnTo>
                    <a:lnTo>
                      <a:pt x="11" y="26"/>
                    </a:lnTo>
                    <a:lnTo>
                      <a:pt x="12" y="27"/>
                    </a:lnTo>
                    <a:lnTo>
                      <a:pt x="12" y="24"/>
                    </a:lnTo>
                    <a:lnTo>
                      <a:pt x="12" y="25"/>
                    </a:lnTo>
                    <a:lnTo>
                      <a:pt x="12" y="24"/>
                    </a:lnTo>
                    <a:lnTo>
                      <a:pt x="12" y="25"/>
                    </a:lnTo>
                    <a:lnTo>
                      <a:pt x="12" y="29"/>
                    </a:lnTo>
                    <a:lnTo>
                      <a:pt x="12" y="38"/>
                    </a:lnTo>
                    <a:lnTo>
                      <a:pt x="12" y="31"/>
                    </a:lnTo>
                    <a:lnTo>
                      <a:pt x="12" y="33"/>
                    </a:lnTo>
                    <a:lnTo>
                      <a:pt x="12" y="36"/>
                    </a:lnTo>
                    <a:lnTo>
                      <a:pt x="12" y="44"/>
                    </a:lnTo>
                    <a:lnTo>
                      <a:pt x="12" y="53"/>
                    </a:lnTo>
                    <a:lnTo>
                      <a:pt x="12" y="52"/>
                    </a:lnTo>
                    <a:lnTo>
                      <a:pt x="12" y="50"/>
                    </a:lnTo>
                    <a:lnTo>
                      <a:pt x="12" y="66"/>
                    </a:lnTo>
                    <a:lnTo>
                      <a:pt x="12" y="69"/>
                    </a:lnTo>
                    <a:lnTo>
                      <a:pt x="12" y="66"/>
                    </a:lnTo>
                    <a:lnTo>
                      <a:pt x="12" y="53"/>
                    </a:lnTo>
                    <a:lnTo>
                      <a:pt x="12" y="54"/>
                    </a:lnTo>
                    <a:lnTo>
                      <a:pt x="12" y="39"/>
                    </a:lnTo>
                    <a:lnTo>
                      <a:pt x="12" y="35"/>
                    </a:lnTo>
                    <a:lnTo>
                      <a:pt x="12" y="34"/>
                    </a:lnTo>
                    <a:lnTo>
                      <a:pt x="12" y="36"/>
                    </a:lnTo>
                    <a:lnTo>
                      <a:pt x="12" y="37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12" y="41"/>
                    </a:lnTo>
                    <a:lnTo>
                      <a:pt x="12" y="34"/>
                    </a:lnTo>
                    <a:lnTo>
                      <a:pt x="12" y="46"/>
                    </a:lnTo>
                    <a:lnTo>
                      <a:pt x="12" y="47"/>
                    </a:lnTo>
                    <a:lnTo>
                      <a:pt x="12" y="45"/>
                    </a:lnTo>
                    <a:lnTo>
                      <a:pt x="12" y="33"/>
                    </a:lnTo>
                    <a:lnTo>
                      <a:pt x="12" y="28"/>
                    </a:lnTo>
                    <a:lnTo>
                      <a:pt x="12" y="29"/>
                    </a:lnTo>
                    <a:lnTo>
                      <a:pt x="12" y="34"/>
                    </a:lnTo>
                    <a:lnTo>
                      <a:pt x="12" y="29"/>
                    </a:lnTo>
                    <a:lnTo>
                      <a:pt x="12" y="31"/>
                    </a:lnTo>
                    <a:lnTo>
                      <a:pt x="12" y="30"/>
                    </a:lnTo>
                    <a:lnTo>
                      <a:pt x="12" y="37"/>
                    </a:lnTo>
                    <a:lnTo>
                      <a:pt x="12" y="34"/>
                    </a:lnTo>
                    <a:lnTo>
                      <a:pt x="12" y="37"/>
                    </a:lnTo>
                    <a:lnTo>
                      <a:pt x="12" y="28"/>
                    </a:lnTo>
                    <a:lnTo>
                      <a:pt x="12" y="29"/>
                    </a:lnTo>
                    <a:lnTo>
                      <a:pt x="12" y="31"/>
                    </a:lnTo>
                    <a:lnTo>
                      <a:pt x="12" y="27"/>
                    </a:lnTo>
                    <a:lnTo>
                      <a:pt x="12" y="28"/>
                    </a:lnTo>
                    <a:lnTo>
                      <a:pt x="12" y="27"/>
                    </a:lnTo>
                    <a:lnTo>
                      <a:pt x="12" y="26"/>
                    </a:lnTo>
                    <a:lnTo>
                      <a:pt x="12" y="29"/>
                    </a:lnTo>
                    <a:lnTo>
                      <a:pt x="12" y="30"/>
                    </a:lnTo>
                    <a:lnTo>
                      <a:pt x="12" y="33"/>
                    </a:lnTo>
                    <a:lnTo>
                      <a:pt x="12" y="35"/>
                    </a:lnTo>
                    <a:lnTo>
                      <a:pt x="12" y="38"/>
                    </a:lnTo>
                    <a:lnTo>
                      <a:pt x="13" y="43"/>
                    </a:lnTo>
                    <a:lnTo>
                      <a:pt x="13" y="47"/>
                    </a:lnTo>
                    <a:lnTo>
                      <a:pt x="13" y="53"/>
                    </a:lnTo>
                    <a:lnTo>
                      <a:pt x="13" y="45"/>
                    </a:lnTo>
                    <a:lnTo>
                      <a:pt x="13" y="43"/>
                    </a:lnTo>
                    <a:lnTo>
                      <a:pt x="13" y="49"/>
                    </a:lnTo>
                    <a:lnTo>
                      <a:pt x="13" y="46"/>
                    </a:lnTo>
                    <a:lnTo>
                      <a:pt x="13" y="30"/>
                    </a:lnTo>
                    <a:lnTo>
                      <a:pt x="13" y="28"/>
                    </a:lnTo>
                    <a:lnTo>
                      <a:pt x="13" y="31"/>
                    </a:lnTo>
                    <a:lnTo>
                      <a:pt x="13" y="34"/>
                    </a:lnTo>
                    <a:lnTo>
                      <a:pt x="13" y="36"/>
                    </a:lnTo>
                    <a:lnTo>
                      <a:pt x="13" y="28"/>
                    </a:lnTo>
                    <a:lnTo>
                      <a:pt x="13" y="29"/>
                    </a:lnTo>
                    <a:lnTo>
                      <a:pt x="13" y="33"/>
                    </a:lnTo>
                    <a:lnTo>
                      <a:pt x="13" y="46"/>
                    </a:lnTo>
                    <a:lnTo>
                      <a:pt x="13" y="39"/>
                    </a:lnTo>
                    <a:lnTo>
                      <a:pt x="13" y="37"/>
                    </a:lnTo>
                    <a:lnTo>
                      <a:pt x="13" y="38"/>
                    </a:lnTo>
                    <a:lnTo>
                      <a:pt x="13" y="35"/>
                    </a:lnTo>
                    <a:lnTo>
                      <a:pt x="13" y="34"/>
                    </a:lnTo>
                    <a:lnTo>
                      <a:pt x="13" y="27"/>
                    </a:lnTo>
                    <a:lnTo>
                      <a:pt x="13" y="25"/>
                    </a:lnTo>
                    <a:lnTo>
                      <a:pt x="13" y="17"/>
                    </a:lnTo>
                    <a:lnTo>
                      <a:pt x="13" y="16"/>
                    </a:lnTo>
                    <a:lnTo>
                      <a:pt x="13" y="22"/>
                    </a:lnTo>
                    <a:lnTo>
                      <a:pt x="13" y="18"/>
                    </a:lnTo>
                    <a:lnTo>
                      <a:pt x="13" y="16"/>
                    </a:lnTo>
                    <a:lnTo>
                      <a:pt x="13" y="12"/>
                    </a:lnTo>
                    <a:lnTo>
                      <a:pt x="13" y="20"/>
                    </a:lnTo>
                    <a:lnTo>
                      <a:pt x="13" y="21"/>
                    </a:lnTo>
                    <a:lnTo>
                      <a:pt x="13" y="27"/>
                    </a:lnTo>
                    <a:lnTo>
                      <a:pt x="13" y="35"/>
                    </a:lnTo>
                    <a:lnTo>
                      <a:pt x="13" y="31"/>
                    </a:lnTo>
                    <a:lnTo>
                      <a:pt x="13" y="25"/>
                    </a:lnTo>
                    <a:lnTo>
                      <a:pt x="13" y="24"/>
                    </a:lnTo>
                    <a:lnTo>
                      <a:pt x="13" y="25"/>
                    </a:lnTo>
                    <a:lnTo>
                      <a:pt x="13" y="23"/>
                    </a:lnTo>
                    <a:lnTo>
                      <a:pt x="13" y="14"/>
                    </a:lnTo>
                    <a:lnTo>
                      <a:pt x="13" y="13"/>
                    </a:lnTo>
                    <a:lnTo>
                      <a:pt x="13" y="25"/>
                    </a:lnTo>
                    <a:lnTo>
                      <a:pt x="13" y="20"/>
                    </a:lnTo>
                    <a:lnTo>
                      <a:pt x="13" y="23"/>
                    </a:lnTo>
                    <a:lnTo>
                      <a:pt x="13" y="31"/>
                    </a:lnTo>
                    <a:lnTo>
                      <a:pt x="13" y="34"/>
                    </a:lnTo>
                    <a:lnTo>
                      <a:pt x="13" y="33"/>
                    </a:lnTo>
                    <a:lnTo>
                      <a:pt x="13" y="30"/>
                    </a:lnTo>
                    <a:lnTo>
                      <a:pt x="13" y="24"/>
                    </a:lnTo>
                    <a:lnTo>
                      <a:pt x="13" y="16"/>
                    </a:lnTo>
                    <a:lnTo>
                      <a:pt x="13" y="20"/>
                    </a:lnTo>
                    <a:lnTo>
                      <a:pt x="14" y="17"/>
                    </a:lnTo>
                    <a:lnTo>
                      <a:pt x="14" y="13"/>
                    </a:lnTo>
                    <a:lnTo>
                      <a:pt x="14" y="18"/>
                    </a:lnTo>
                    <a:lnTo>
                      <a:pt x="14" y="15"/>
                    </a:lnTo>
                    <a:lnTo>
                      <a:pt x="14" y="17"/>
                    </a:lnTo>
                    <a:lnTo>
                      <a:pt x="14" y="26"/>
                    </a:lnTo>
                    <a:lnTo>
                      <a:pt x="14" y="36"/>
                    </a:lnTo>
                    <a:lnTo>
                      <a:pt x="14" y="39"/>
                    </a:lnTo>
                    <a:lnTo>
                      <a:pt x="14" y="35"/>
                    </a:lnTo>
                    <a:lnTo>
                      <a:pt x="14" y="47"/>
                    </a:lnTo>
                    <a:lnTo>
                      <a:pt x="14" y="33"/>
                    </a:lnTo>
                    <a:lnTo>
                      <a:pt x="14" y="34"/>
                    </a:lnTo>
                    <a:lnTo>
                      <a:pt x="14" y="36"/>
                    </a:lnTo>
                    <a:lnTo>
                      <a:pt x="14" y="37"/>
                    </a:lnTo>
                    <a:lnTo>
                      <a:pt x="14" y="29"/>
                    </a:lnTo>
                    <a:lnTo>
                      <a:pt x="14" y="24"/>
                    </a:lnTo>
                    <a:lnTo>
                      <a:pt x="14" y="22"/>
                    </a:lnTo>
                    <a:lnTo>
                      <a:pt x="14" y="27"/>
                    </a:lnTo>
                    <a:lnTo>
                      <a:pt x="14" y="20"/>
                    </a:lnTo>
                    <a:lnTo>
                      <a:pt x="14" y="28"/>
                    </a:lnTo>
                    <a:lnTo>
                      <a:pt x="14" y="26"/>
                    </a:lnTo>
                    <a:lnTo>
                      <a:pt x="14" y="30"/>
                    </a:lnTo>
                    <a:lnTo>
                      <a:pt x="14" y="33"/>
                    </a:lnTo>
                    <a:lnTo>
                      <a:pt x="14" y="30"/>
                    </a:lnTo>
                    <a:lnTo>
                      <a:pt x="14" y="29"/>
                    </a:lnTo>
                    <a:lnTo>
                      <a:pt x="14" y="35"/>
                    </a:lnTo>
                    <a:lnTo>
                      <a:pt x="14" y="34"/>
                    </a:lnTo>
                    <a:lnTo>
                      <a:pt x="14" y="14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223"/>
              <p:cNvSpPr>
                <a:spLocks/>
              </p:cNvSpPr>
              <p:nvPr/>
            </p:nvSpPr>
            <p:spPr bwMode="auto">
              <a:xfrm>
                <a:off x="4794" y="2055"/>
                <a:ext cx="72" cy="498"/>
              </a:xfrm>
              <a:custGeom>
                <a:avLst/>
                <a:gdLst>
                  <a:gd name="T0" fmla="*/ 0 w 12"/>
                  <a:gd name="T1" fmla="*/ 272160 h 83"/>
                  <a:gd name="T2" fmla="*/ 0 w 12"/>
                  <a:gd name="T3" fmla="*/ 139968 h 83"/>
                  <a:gd name="T4" fmla="*/ 7776 w 12"/>
                  <a:gd name="T5" fmla="*/ 419904 h 83"/>
                  <a:gd name="T6" fmla="*/ 7776 w 12"/>
                  <a:gd name="T7" fmla="*/ 264384 h 83"/>
                  <a:gd name="T8" fmla="*/ 7776 w 12"/>
                  <a:gd name="T9" fmla="*/ 217728 h 83"/>
                  <a:gd name="T10" fmla="*/ 7776 w 12"/>
                  <a:gd name="T11" fmla="*/ 178848 h 83"/>
                  <a:gd name="T12" fmla="*/ 7776 w 12"/>
                  <a:gd name="T13" fmla="*/ 256608 h 83"/>
                  <a:gd name="T14" fmla="*/ 15552 w 12"/>
                  <a:gd name="T15" fmla="*/ 303264 h 83"/>
                  <a:gd name="T16" fmla="*/ 15552 w 12"/>
                  <a:gd name="T17" fmla="*/ 225504 h 83"/>
                  <a:gd name="T18" fmla="*/ 15552 w 12"/>
                  <a:gd name="T19" fmla="*/ 264384 h 83"/>
                  <a:gd name="T20" fmla="*/ 15552 w 12"/>
                  <a:gd name="T21" fmla="*/ 132192 h 83"/>
                  <a:gd name="T22" fmla="*/ 15552 w 12"/>
                  <a:gd name="T23" fmla="*/ 178848 h 83"/>
                  <a:gd name="T24" fmla="*/ 23328 w 12"/>
                  <a:gd name="T25" fmla="*/ 178848 h 83"/>
                  <a:gd name="T26" fmla="*/ 23328 w 12"/>
                  <a:gd name="T27" fmla="*/ 155520 h 83"/>
                  <a:gd name="T28" fmla="*/ 23328 w 12"/>
                  <a:gd name="T29" fmla="*/ 116640 h 83"/>
                  <a:gd name="T30" fmla="*/ 23328 w 12"/>
                  <a:gd name="T31" fmla="*/ 186624 h 83"/>
                  <a:gd name="T32" fmla="*/ 23328 w 12"/>
                  <a:gd name="T33" fmla="*/ 163296 h 83"/>
                  <a:gd name="T34" fmla="*/ 31104 w 12"/>
                  <a:gd name="T35" fmla="*/ 202176 h 83"/>
                  <a:gd name="T36" fmla="*/ 31104 w 12"/>
                  <a:gd name="T37" fmla="*/ 202176 h 83"/>
                  <a:gd name="T38" fmla="*/ 31104 w 12"/>
                  <a:gd name="T39" fmla="*/ 225504 h 83"/>
                  <a:gd name="T40" fmla="*/ 31104 w 12"/>
                  <a:gd name="T41" fmla="*/ 108864 h 83"/>
                  <a:gd name="T42" fmla="*/ 31104 w 12"/>
                  <a:gd name="T43" fmla="*/ 256608 h 83"/>
                  <a:gd name="T44" fmla="*/ 31104 w 12"/>
                  <a:gd name="T45" fmla="*/ 287712 h 83"/>
                  <a:gd name="T46" fmla="*/ 38880 w 12"/>
                  <a:gd name="T47" fmla="*/ 171072 h 83"/>
                  <a:gd name="T48" fmla="*/ 38880 w 12"/>
                  <a:gd name="T49" fmla="*/ 342144 h 83"/>
                  <a:gd name="T50" fmla="*/ 38880 w 12"/>
                  <a:gd name="T51" fmla="*/ 209952 h 83"/>
                  <a:gd name="T52" fmla="*/ 38880 w 12"/>
                  <a:gd name="T53" fmla="*/ 217728 h 83"/>
                  <a:gd name="T54" fmla="*/ 38880 w 12"/>
                  <a:gd name="T55" fmla="*/ 202176 h 83"/>
                  <a:gd name="T56" fmla="*/ 46656 w 12"/>
                  <a:gd name="T57" fmla="*/ 264384 h 83"/>
                  <a:gd name="T58" fmla="*/ 46656 w 12"/>
                  <a:gd name="T59" fmla="*/ 194400 h 83"/>
                  <a:gd name="T60" fmla="*/ 46656 w 12"/>
                  <a:gd name="T61" fmla="*/ 272160 h 83"/>
                  <a:gd name="T62" fmla="*/ 46656 w 12"/>
                  <a:gd name="T63" fmla="*/ 124416 h 83"/>
                  <a:gd name="T64" fmla="*/ 46656 w 12"/>
                  <a:gd name="T65" fmla="*/ 248832 h 83"/>
                  <a:gd name="T66" fmla="*/ 46656 w 12"/>
                  <a:gd name="T67" fmla="*/ 272160 h 83"/>
                  <a:gd name="T68" fmla="*/ 54432 w 12"/>
                  <a:gd name="T69" fmla="*/ 381024 h 83"/>
                  <a:gd name="T70" fmla="*/ 54432 w 12"/>
                  <a:gd name="T71" fmla="*/ 233280 h 83"/>
                  <a:gd name="T72" fmla="*/ 54432 w 12"/>
                  <a:gd name="T73" fmla="*/ 54432 h 83"/>
                  <a:gd name="T74" fmla="*/ 54432 w 12"/>
                  <a:gd name="T75" fmla="*/ 225504 h 83"/>
                  <a:gd name="T76" fmla="*/ 54432 w 12"/>
                  <a:gd name="T77" fmla="*/ 233280 h 83"/>
                  <a:gd name="T78" fmla="*/ 62208 w 12"/>
                  <a:gd name="T79" fmla="*/ 163296 h 83"/>
                  <a:gd name="T80" fmla="*/ 62208 w 12"/>
                  <a:gd name="T81" fmla="*/ 388800 h 83"/>
                  <a:gd name="T82" fmla="*/ 62208 w 12"/>
                  <a:gd name="T83" fmla="*/ 279936 h 83"/>
                  <a:gd name="T84" fmla="*/ 62208 w 12"/>
                  <a:gd name="T85" fmla="*/ 311040 h 83"/>
                  <a:gd name="T86" fmla="*/ 62208 w 12"/>
                  <a:gd name="T87" fmla="*/ 279936 h 83"/>
                  <a:gd name="T88" fmla="*/ 62208 w 12"/>
                  <a:gd name="T89" fmla="*/ 279936 h 83"/>
                  <a:gd name="T90" fmla="*/ 69984 w 12"/>
                  <a:gd name="T91" fmla="*/ 163296 h 83"/>
                  <a:gd name="T92" fmla="*/ 69984 w 12"/>
                  <a:gd name="T93" fmla="*/ 147744 h 83"/>
                  <a:gd name="T94" fmla="*/ 69984 w 12"/>
                  <a:gd name="T95" fmla="*/ 155520 h 83"/>
                  <a:gd name="T96" fmla="*/ 69984 w 12"/>
                  <a:gd name="T97" fmla="*/ 147744 h 83"/>
                  <a:gd name="T98" fmla="*/ 69984 w 12"/>
                  <a:gd name="T99" fmla="*/ 497664 h 83"/>
                  <a:gd name="T100" fmla="*/ 69984 w 12"/>
                  <a:gd name="T101" fmla="*/ 217728 h 83"/>
                  <a:gd name="T102" fmla="*/ 77760 w 12"/>
                  <a:gd name="T103" fmla="*/ 334368 h 83"/>
                  <a:gd name="T104" fmla="*/ 77760 w 12"/>
                  <a:gd name="T105" fmla="*/ 295488 h 83"/>
                  <a:gd name="T106" fmla="*/ 77760 w 12"/>
                  <a:gd name="T107" fmla="*/ 209952 h 83"/>
                  <a:gd name="T108" fmla="*/ 77760 w 12"/>
                  <a:gd name="T109" fmla="*/ 334368 h 83"/>
                  <a:gd name="T110" fmla="*/ 77760 w 12"/>
                  <a:gd name="T111" fmla="*/ 311040 h 83"/>
                  <a:gd name="T112" fmla="*/ 85536 w 12"/>
                  <a:gd name="T113" fmla="*/ 349920 h 83"/>
                  <a:gd name="T114" fmla="*/ 85536 w 12"/>
                  <a:gd name="T115" fmla="*/ 334368 h 83"/>
                  <a:gd name="T116" fmla="*/ 85536 w 12"/>
                  <a:gd name="T117" fmla="*/ 326592 h 83"/>
                  <a:gd name="T118" fmla="*/ 85536 w 12"/>
                  <a:gd name="T119" fmla="*/ 311040 h 83"/>
                  <a:gd name="T120" fmla="*/ 85536 w 12"/>
                  <a:gd name="T121" fmla="*/ 233280 h 83"/>
                  <a:gd name="T122" fmla="*/ 85536 w 12"/>
                  <a:gd name="T123" fmla="*/ 412128 h 8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2" h="83">
                    <a:moveTo>
                      <a:pt x="0" y="16"/>
                    </a:moveTo>
                    <a:lnTo>
                      <a:pt x="0" y="15"/>
                    </a:lnTo>
                    <a:lnTo>
                      <a:pt x="0" y="14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31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0" y="41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0" y="25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18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1" y="25"/>
                    </a:lnTo>
                    <a:lnTo>
                      <a:pt x="1" y="29"/>
                    </a:lnTo>
                    <a:lnTo>
                      <a:pt x="1" y="32"/>
                    </a:lnTo>
                    <a:lnTo>
                      <a:pt x="1" y="39"/>
                    </a:lnTo>
                    <a:lnTo>
                      <a:pt x="1" y="35"/>
                    </a:lnTo>
                    <a:lnTo>
                      <a:pt x="1" y="48"/>
                    </a:lnTo>
                    <a:lnTo>
                      <a:pt x="1" y="54"/>
                    </a:lnTo>
                    <a:lnTo>
                      <a:pt x="1" y="42"/>
                    </a:lnTo>
                    <a:lnTo>
                      <a:pt x="1" y="46"/>
                    </a:lnTo>
                    <a:lnTo>
                      <a:pt x="1" y="41"/>
                    </a:lnTo>
                    <a:lnTo>
                      <a:pt x="1" y="42"/>
                    </a:lnTo>
                    <a:lnTo>
                      <a:pt x="1" y="37"/>
                    </a:lnTo>
                    <a:lnTo>
                      <a:pt x="1" y="29"/>
                    </a:lnTo>
                    <a:lnTo>
                      <a:pt x="1" y="32"/>
                    </a:lnTo>
                    <a:lnTo>
                      <a:pt x="1" y="35"/>
                    </a:lnTo>
                    <a:lnTo>
                      <a:pt x="1" y="34"/>
                    </a:lnTo>
                    <a:lnTo>
                      <a:pt x="1" y="28"/>
                    </a:lnTo>
                    <a:lnTo>
                      <a:pt x="1" y="33"/>
                    </a:lnTo>
                    <a:lnTo>
                      <a:pt x="1" y="37"/>
                    </a:lnTo>
                    <a:lnTo>
                      <a:pt x="1" y="43"/>
                    </a:lnTo>
                    <a:lnTo>
                      <a:pt x="1" y="30"/>
                    </a:lnTo>
                    <a:lnTo>
                      <a:pt x="1" y="29"/>
                    </a:lnTo>
                    <a:lnTo>
                      <a:pt x="1" y="26"/>
                    </a:lnTo>
                    <a:lnTo>
                      <a:pt x="1" y="27"/>
                    </a:lnTo>
                    <a:lnTo>
                      <a:pt x="1" y="24"/>
                    </a:lnTo>
                    <a:lnTo>
                      <a:pt x="1" y="28"/>
                    </a:lnTo>
                    <a:lnTo>
                      <a:pt x="1" y="27"/>
                    </a:lnTo>
                    <a:lnTo>
                      <a:pt x="1" y="38"/>
                    </a:lnTo>
                    <a:lnTo>
                      <a:pt x="1" y="40"/>
                    </a:lnTo>
                    <a:lnTo>
                      <a:pt x="1" y="39"/>
                    </a:lnTo>
                    <a:lnTo>
                      <a:pt x="1" y="42"/>
                    </a:lnTo>
                    <a:lnTo>
                      <a:pt x="1" y="36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1" y="23"/>
                    </a:lnTo>
                    <a:lnTo>
                      <a:pt x="1" y="21"/>
                    </a:lnTo>
                    <a:lnTo>
                      <a:pt x="1" y="17"/>
                    </a:lnTo>
                    <a:lnTo>
                      <a:pt x="1" y="16"/>
                    </a:lnTo>
                    <a:lnTo>
                      <a:pt x="1" y="22"/>
                    </a:lnTo>
                    <a:lnTo>
                      <a:pt x="1" y="30"/>
                    </a:lnTo>
                    <a:lnTo>
                      <a:pt x="1" y="32"/>
                    </a:lnTo>
                    <a:lnTo>
                      <a:pt x="1" y="30"/>
                    </a:lnTo>
                    <a:lnTo>
                      <a:pt x="1" y="28"/>
                    </a:lnTo>
                    <a:lnTo>
                      <a:pt x="1" y="35"/>
                    </a:lnTo>
                    <a:lnTo>
                      <a:pt x="1" y="31"/>
                    </a:lnTo>
                    <a:lnTo>
                      <a:pt x="1" y="33"/>
                    </a:lnTo>
                    <a:lnTo>
                      <a:pt x="1" y="31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2" y="23"/>
                    </a:lnTo>
                    <a:lnTo>
                      <a:pt x="2" y="22"/>
                    </a:lnTo>
                    <a:lnTo>
                      <a:pt x="2" y="33"/>
                    </a:lnTo>
                    <a:lnTo>
                      <a:pt x="2" y="34"/>
                    </a:lnTo>
                    <a:lnTo>
                      <a:pt x="2" y="36"/>
                    </a:lnTo>
                    <a:lnTo>
                      <a:pt x="2" y="40"/>
                    </a:lnTo>
                    <a:lnTo>
                      <a:pt x="2" y="39"/>
                    </a:lnTo>
                    <a:lnTo>
                      <a:pt x="2" y="44"/>
                    </a:lnTo>
                    <a:lnTo>
                      <a:pt x="2" y="47"/>
                    </a:lnTo>
                    <a:lnTo>
                      <a:pt x="2" y="43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2" y="25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2" y="29"/>
                    </a:lnTo>
                    <a:lnTo>
                      <a:pt x="2" y="33"/>
                    </a:lnTo>
                    <a:lnTo>
                      <a:pt x="2" y="34"/>
                    </a:lnTo>
                    <a:lnTo>
                      <a:pt x="2" y="55"/>
                    </a:lnTo>
                    <a:lnTo>
                      <a:pt x="2" y="61"/>
                    </a:lnTo>
                    <a:lnTo>
                      <a:pt x="2" y="47"/>
                    </a:lnTo>
                    <a:lnTo>
                      <a:pt x="2" y="49"/>
                    </a:lnTo>
                    <a:lnTo>
                      <a:pt x="2" y="41"/>
                    </a:lnTo>
                    <a:lnTo>
                      <a:pt x="2" y="40"/>
                    </a:lnTo>
                    <a:lnTo>
                      <a:pt x="2" y="39"/>
                    </a:lnTo>
                    <a:lnTo>
                      <a:pt x="2" y="38"/>
                    </a:lnTo>
                    <a:lnTo>
                      <a:pt x="2" y="34"/>
                    </a:lnTo>
                    <a:lnTo>
                      <a:pt x="2" y="32"/>
                    </a:lnTo>
                    <a:lnTo>
                      <a:pt x="2" y="39"/>
                    </a:lnTo>
                    <a:lnTo>
                      <a:pt x="2" y="30"/>
                    </a:lnTo>
                    <a:lnTo>
                      <a:pt x="2" y="25"/>
                    </a:lnTo>
                    <a:lnTo>
                      <a:pt x="2" y="18"/>
                    </a:lnTo>
                    <a:lnTo>
                      <a:pt x="2" y="19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2" y="16"/>
                    </a:lnTo>
                    <a:lnTo>
                      <a:pt x="2" y="17"/>
                    </a:lnTo>
                    <a:lnTo>
                      <a:pt x="2" y="23"/>
                    </a:lnTo>
                    <a:lnTo>
                      <a:pt x="2" y="34"/>
                    </a:lnTo>
                    <a:lnTo>
                      <a:pt x="2" y="40"/>
                    </a:lnTo>
                    <a:lnTo>
                      <a:pt x="2" y="33"/>
                    </a:lnTo>
                    <a:lnTo>
                      <a:pt x="2" y="38"/>
                    </a:lnTo>
                    <a:lnTo>
                      <a:pt x="2" y="33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2" y="34"/>
                    </a:lnTo>
                    <a:lnTo>
                      <a:pt x="2" y="33"/>
                    </a:lnTo>
                    <a:lnTo>
                      <a:pt x="2" y="24"/>
                    </a:lnTo>
                    <a:lnTo>
                      <a:pt x="2" y="23"/>
                    </a:lnTo>
                    <a:lnTo>
                      <a:pt x="2" y="29"/>
                    </a:lnTo>
                    <a:lnTo>
                      <a:pt x="2" y="27"/>
                    </a:lnTo>
                    <a:lnTo>
                      <a:pt x="2" y="28"/>
                    </a:lnTo>
                    <a:lnTo>
                      <a:pt x="2" y="27"/>
                    </a:lnTo>
                    <a:lnTo>
                      <a:pt x="2" y="28"/>
                    </a:lnTo>
                    <a:lnTo>
                      <a:pt x="2" y="35"/>
                    </a:lnTo>
                    <a:lnTo>
                      <a:pt x="2" y="32"/>
                    </a:lnTo>
                    <a:lnTo>
                      <a:pt x="3" y="24"/>
                    </a:lnTo>
                    <a:lnTo>
                      <a:pt x="3" y="20"/>
                    </a:lnTo>
                    <a:lnTo>
                      <a:pt x="3" y="23"/>
                    </a:lnTo>
                    <a:lnTo>
                      <a:pt x="3" y="24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3" y="20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3" y="20"/>
                    </a:lnTo>
                    <a:lnTo>
                      <a:pt x="3" y="26"/>
                    </a:lnTo>
                    <a:lnTo>
                      <a:pt x="3" y="25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3" y="20"/>
                    </a:lnTo>
                    <a:lnTo>
                      <a:pt x="3" y="26"/>
                    </a:lnTo>
                    <a:lnTo>
                      <a:pt x="3" y="39"/>
                    </a:lnTo>
                    <a:lnTo>
                      <a:pt x="3" y="38"/>
                    </a:lnTo>
                    <a:lnTo>
                      <a:pt x="3" y="37"/>
                    </a:lnTo>
                    <a:lnTo>
                      <a:pt x="3" y="36"/>
                    </a:lnTo>
                    <a:lnTo>
                      <a:pt x="3" y="27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3" y="15"/>
                    </a:lnTo>
                    <a:lnTo>
                      <a:pt x="3" y="17"/>
                    </a:lnTo>
                    <a:lnTo>
                      <a:pt x="3" y="15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2"/>
                    </a:lnTo>
                    <a:lnTo>
                      <a:pt x="3" y="35"/>
                    </a:lnTo>
                    <a:lnTo>
                      <a:pt x="3" y="23"/>
                    </a:lnTo>
                    <a:lnTo>
                      <a:pt x="3" y="21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3" y="30"/>
                    </a:lnTo>
                    <a:lnTo>
                      <a:pt x="3" y="19"/>
                    </a:lnTo>
                    <a:lnTo>
                      <a:pt x="3" y="21"/>
                    </a:lnTo>
                    <a:lnTo>
                      <a:pt x="3" y="24"/>
                    </a:lnTo>
                    <a:lnTo>
                      <a:pt x="3" y="29"/>
                    </a:lnTo>
                    <a:lnTo>
                      <a:pt x="3" y="27"/>
                    </a:lnTo>
                    <a:lnTo>
                      <a:pt x="3" y="25"/>
                    </a:lnTo>
                    <a:lnTo>
                      <a:pt x="3" y="21"/>
                    </a:lnTo>
                    <a:lnTo>
                      <a:pt x="3" y="35"/>
                    </a:lnTo>
                    <a:lnTo>
                      <a:pt x="3" y="31"/>
                    </a:lnTo>
                    <a:lnTo>
                      <a:pt x="3" y="33"/>
                    </a:lnTo>
                    <a:lnTo>
                      <a:pt x="3" y="34"/>
                    </a:lnTo>
                    <a:lnTo>
                      <a:pt x="3" y="32"/>
                    </a:lnTo>
                    <a:lnTo>
                      <a:pt x="3" y="19"/>
                    </a:lnTo>
                    <a:lnTo>
                      <a:pt x="3" y="23"/>
                    </a:lnTo>
                    <a:lnTo>
                      <a:pt x="3" y="24"/>
                    </a:lnTo>
                    <a:lnTo>
                      <a:pt x="3" y="28"/>
                    </a:lnTo>
                    <a:lnTo>
                      <a:pt x="4" y="26"/>
                    </a:lnTo>
                    <a:lnTo>
                      <a:pt x="4" y="31"/>
                    </a:lnTo>
                    <a:lnTo>
                      <a:pt x="4" y="26"/>
                    </a:lnTo>
                    <a:lnTo>
                      <a:pt x="4" y="31"/>
                    </a:lnTo>
                    <a:lnTo>
                      <a:pt x="4" y="35"/>
                    </a:lnTo>
                    <a:lnTo>
                      <a:pt x="4" y="30"/>
                    </a:lnTo>
                    <a:lnTo>
                      <a:pt x="4" y="27"/>
                    </a:lnTo>
                    <a:lnTo>
                      <a:pt x="4" y="22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4" y="27"/>
                    </a:lnTo>
                    <a:lnTo>
                      <a:pt x="4" y="26"/>
                    </a:lnTo>
                    <a:lnTo>
                      <a:pt x="4" y="36"/>
                    </a:lnTo>
                    <a:lnTo>
                      <a:pt x="4" y="43"/>
                    </a:lnTo>
                    <a:lnTo>
                      <a:pt x="4" y="40"/>
                    </a:lnTo>
                    <a:lnTo>
                      <a:pt x="4" y="51"/>
                    </a:lnTo>
                    <a:lnTo>
                      <a:pt x="4" y="53"/>
                    </a:lnTo>
                    <a:lnTo>
                      <a:pt x="4" y="52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40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27"/>
                    </a:lnTo>
                    <a:lnTo>
                      <a:pt x="4" y="20"/>
                    </a:lnTo>
                    <a:lnTo>
                      <a:pt x="4" y="15"/>
                    </a:lnTo>
                    <a:lnTo>
                      <a:pt x="4" y="11"/>
                    </a:lnTo>
                    <a:lnTo>
                      <a:pt x="4" y="18"/>
                    </a:lnTo>
                    <a:lnTo>
                      <a:pt x="4" y="26"/>
                    </a:lnTo>
                    <a:lnTo>
                      <a:pt x="4" y="12"/>
                    </a:lnTo>
                    <a:lnTo>
                      <a:pt x="4" y="9"/>
                    </a:lnTo>
                    <a:lnTo>
                      <a:pt x="4" y="14"/>
                    </a:lnTo>
                    <a:lnTo>
                      <a:pt x="4" y="18"/>
                    </a:lnTo>
                    <a:lnTo>
                      <a:pt x="4" y="16"/>
                    </a:lnTo>
                    <a:lnTo>
                      <a:pt x="4" y="18"/>
                    </a:lnTo>
                    <a:lnTo>
                      <a:pt x="4" y="12"/>
                    </a:lnTo>
                    <a:lnTo>
                      <a:pt x="4" y="25"/>
                    </a:lnTo>
                    <a:lnTo>
                      <a:pt x="4" y="32"/>
                    </a:lnTo>
                    <a:lnTo>
                      <a:pt x="4" y="26"/>
                    </a:lnTo>
                    <a:lnTo>
                      <a:pt x="4" y="33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4" y="30"/>
                    </a:lnTo>
                    <a:lnTo>
                      <a:pt x="4" y="28"/>
                    </a:lnTo>
                    <a:lnTo>
                      <a:pt x="4" y="25"/>
                    </a:lnTo>
                    <a:lnTo>
                      <a:pt x="4" y="32"/>
                    </a:lnTo>
                    <a:lnTo>
                      <a:pt x="4" y="36"/>
                    </a:lnTo>
                    <a:lnTo>
                      <a:pt x="4" y="32"/>
                    </a:lnTo>
                    <a:lnTo>
                      <a:pt x="4" y="37"/>
                    </a:lnTo>
                    <a:lnTo>
                      <a:pt x="4" y="35"/>
                    </a:lnTo>
                    <a:lnTo>
                      <a:pt x="4" y="39"/>
                    </a:lnTo>
                    <a:lnTo>
                      <a:pt x="4" y="40"/>
                    </a:lnTo>
                    <a:lnTo>
                      <a:pt x="5" y="34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5" y="33"/>
                    </a:lnTo>
                    <a:lnTo>
                      <a:pt x="5" y="19"/>
                    </a:lnTo>
                    <a:lnTo>
                      <a:pt x="5" y="22"/>
                    </a:lnTo>
                    <a:lnTo>
                      <a:pt x="5" y="25"/>
                    </a:lnTo>
                    <a:lnTo>
                      <a:pt x="5" y="16"/>
                    </a:lnTo>
                    <a:lnTo>
                      <a:pt x="5" y="23"/>
                    </a:lnTo>
                    <a:lnTo>
                      <a:pt x="5" y="24"/>
                    </a:lnTo>
                    <a:lnTo>
                      <a:pt x="5" y="23"/>
                    </a:lnTo>
                    <a:lnTo>
                      <a:pt x="5" y="33"/>
                    </a:lnTo>
                    <a:lnTo>
                      <a:pt x="5" y="31"/>
                    </a:lnTo>
                    <a:lnTo>
                      <a:pt x="5" y="28"/>
                    </a:lnTo>
                    <a:lnTo>
                      <a:pt x="5" y="45"/>
                    </a:lnTo>
                    <a:lnTo>
                      <a:pt x="5" y="44"/>
                    </a:lnTo>
                    <a:lnTo>
                      <a:pt x="5" y="42"/>
                    </a:lnTo>
                    <a:lnTo>
                      <a:pt x="5" y="39"/>
                    </a:lnTo>
                    <a:lnTo>
                      <a:pt x="5" y="41"/>
                    </a:lnTo>
                    <a:lnTo>
                      <a:pt x="5" y="42"/>
                    </a:lnTo>
                    <a:lnTo>
                      <a:pt x="5" y="40"/>
                    </a:lnTo>
                    <a:lnTo>
                      <a:pt x="5" y="44"/>
                    </a:lnTo>
                    <a:lnTo>
                      <a:pt x="5" y="45"/>
                    </a:lnTo>
                    <a:lnTo>
                      <a:pt x="5" y="33"/>
                    </a:lnTo>
                    <a:lnTo>
                      <a:pt x="5" y="30"/>
                    </a:lnTo>
                    <a:lnTo>
                      <a:pt x="5" y="28"/>
                    </a:lnTo>
                    <a:lnTo>
                      <a:pt x="5" y="31"/>
                    </a:lnTo>
                    <a:lnTo>
                      <a:pt x="5" y="27"/>
                    </a:lnTo>
                    <a:lnTo>
                      <a:pt x="5" y="29"/>
                    </a:lnTo>
                    <a:lnTo>
                      <a:pt x="5" y="36"/>
                    </a:lnTo>
                    <a:lnTo>
                      <a:pt x="5" y="29"/>
                    </a:lnTo>
                    <a:lnTo>
                      <a:pt x="5" y="24"/>
                    </a:lnTo>
                    <a:lnTo>
                      <a:pt x="5" y="27"/>
                    </a:lnTo>
                    <a:lnTo>
                      <a:pt x="5" y="26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5" y="28"/>
                    </a:lnTo>
                    <a:lnTo>
                      <a:pt x="5" y="37"/>
                    </a:lnTo>
                    <a:lnTo>
                      <a:pt x="5" y="50"/>
                    </a:lnTo>
                    <a:lnTo>
                      <a:pt x="5" y="55"/>
                    </a:lnTo>
                    <a:lnTo>
                      <a:pt x="5" y="48"/>
                    </a:lnTo>
                    <a:lnTo>
                      <a:pt x="5" y="45"/>
                    </a:lnTo>
                    <a:lnTo>
                      <a:pt x="5" y="37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5" y="33"/>
                    </a:lnTo>
                    <a:lnTo>
                      <a:pt x="5" y="27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5" y="27"/>
                    </a:lnTo>
                    <a:lnTo>
                      <a:pt x="5" y="30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5" y="21"/>
                    </a:lnTo>
                    <a:lnTo>
                      <a:pt x="6" y="26"/>
                    </a:lnTo>
                    <a:lnTo>
                      <a:pt x="6" y="31"/>
                    </a:lnTo>
                    <a:lnTo>
                      <a:pt x="6" y="34"/>
                    </a:lnTo>
                    <a:lnTo>
                      <a:pt x="6" y="42"/>
                    </a:lnTo>
                    <a:lnTo>
                      <a:pt x="6" y="44"/>
                    </a:lnTo>
                    <a:lnTo>
                      <a:pt x="6" y="32"/>
                    </a:lnTo>
                    <a:lnTo>
                      <a:pt x="6" y="27"/>
                    </a:lnTo>
                    <a:lnTo>
                      <a:pt x="6" y="26"/>
                    </a:lnTo>
                    <a:lnTo>
                      <a:pt x="6" y="21"/>
                    </a:lnTo>
                    <a:lnTo>
                      <a:pt x="6" y="15"/>
                    </a:lnTo>
                    <a:lnTo>
                      <a:pt x="6" y="16"/>
                    </a:lnTo>
                    <a:lnTo>
                      <a:pt x="6" y="14"/>
                    </a:lnTo>
                    <a:lnTo>
                      <a:pt x="6" y="15"/>
                    </a:lnTo>
                    <a:lnTo>
                      <a:pt x="6" y="25"/>
                    </a:lnTo>
                    <a:lnTo>
                      <a:pt x="6" y="32"/>
                    </a:lnTo>
                    <a:lnTo>
                      <a:pt x="6" y="33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32"/>
                    </a:lnTo>
                    <a:lnTo>
                      <a:pt x="6" y="27"/>
                    </a:lnTo>
                    <a:lnTo>
                      <a:pt x="6" y="26"/>
                    </a:lnTo>
                    <a:lnTo>
                      <a:pt x="6" y="27"/>
                    </a:lnTo>
                    <a:lnTo>
                      <a:pt x="6" y="35"/>
                    </a:lnTo>
                    <a:lnTo>
                      <a:pt x="6" y="39"/>
                    </a:lnTo>
                    <a:lnTo>
                      <a:pt x="6" y="37"/>
                    </a:lnTo>
                    <a:lnTo>
                      <a:pt x="6" y="44"/>
                    </a:lnTo>
                    <a:lnTo>
                      <a:pt x="6" y="50"/>
                    </a:lnTo>
                    <a:lnTo>
                      <a:pt x="6" y="51"/>
                    </a:lnTo>
                    <a:lnTo>
                      <a:pt x="6" y="54"/>
                    </a:lnTo>
                    <a:lnTo>
                      <a:pt x="6" y="50"/>
                    </a:lnTo>
                    <a:lnTo>
                      <a:pt x="6" y="36"/>
                    </a:lnTo>
                    <a:lnTo>
                      <a:pt x="6" y="38"/>
                    </a:lnTo>
                    <a:lnTo>
                      <a:pt x="6" y="19"/>
                    </a:lnTo>
                    <a:lnTo>
                      <a:pt x="6" y="15"/>
                    </a:lnTo>
                    <a:lnTo>
                      <a:pt x="6" y="16"/>
                    </a:lnTo>
                    <a:lnTo>
                      <a:pt x="6" y="13"/>
                    </a:lnTo>
                    <a:lnTo>
                      <a:pt x="6" y="15"/>
                    </a:lnTo>
                    <a:lnTo>
                      <a:pt x="6" y="12"/>
                    </a:lnTo>
                    <a:lnTo>
                      <a:pt x="6" y="28"/>
                    </a:lnTo>
                    <a:lnTo>
                      <a:pt x="6" y="33"/>
                    </a:lnTo>
                    <a:lnTo>
                      <a:pt x="6" y="32"/>
                    </a:lnTo>
                    <a:lnTo>
                      <a:pt x="6" y="31"/>
                    </a:lnTo>
                    <a:lnTo>
                      <a:pt x="6" y="36"/>
                    </a:lnTo>
                    <a:lnTo>
                      <a:pt x="6" y="32"/>
                    </a:lnTo>
                    <a:lnTo>
                      <a:pt x="6" y="37"/>
                    </a:lnTo>
                    <a:lnTo>
                      <a:pt x="6" y="40"/>
                    </a:lnTo>
                    <a:lnTo>
                      <a:pt x="6" y="47"/>
                    </a:lnTo>
                    <a:lnTo>
                      <a:pt x="6" y="46"/>
                    </a:lnTo>
                    <a:lnTo>
                      <a:pt x="6" y="47"/>
                    </a:lnTo>
                    <a:lnTo>
                      <a:pt x="6" y="46"/>
                    </a:lnTo>
                    <a:lnTo>
                      <a:pt x="6" y="42"/>
                    </a:lnTo>
                    <a:lnTo>
                      <a:pt x="6" y="40"/>
                    </a:lnTo>
                    <a:lnTo>
                      <a:pt x="6" y="35"/>
                    </a:lnTo>
                    <a:lnTo>
                      <a:pt x="6" y="36"/>
                    </a:lnTo>
                    <a:lnTo>
                      <a:pt x="6" y="35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7" y="23"/>
                    </a:lnTo>
                    <a:lnTo>
                      <a:pt x="7" y="27"/>
                    </a:lnTo>
                    <a:lnTo>
                      <a:pt x="7" y="29"/>
                    </a:lnTo>
                    <a:lnTo>
                      <a:pt x="7" y="33"/>
                    </a:lnTo>
                    <a:lnTo>
                      <a:pt x="7" y="32"/>
                    </a:lnTo>
                    <a:lnTo>
                      <a:pt x="7" y="30"/>
                    </a:lnTo>
                    <a:lnTo>
                      <a:pt x="7" y="31"/>
                    </a:lnTo>
                    <a:lnTo>
                      <a:pt x="7" y="35"/>
                    </a:lnTo>
                    <a:lnTo>
                      <a:pt x="7" y="46"/>
                    </a:lnTo>
                    <a:lnTo>
                      <a:pt x="7" y="49"/>
                    </a:lnTo>
                    <a:lnTo>
                      <a:pt x="7" y="44"/>
                    </a:lnTo>
                    <a:lnTo>
                      <a:pt x="7" y="43"/>
                    </a:lnTo>
                    <a:lnTo>
                      <a:pt x="7" y="51"/>
                    </a:lnTo>
                    <a:lnTo>
                      <a:pt x="7" y="45"/>
                    </a:lnTo>
                    <a:lnTo>
                      <a:pt x="7" y="49"/>
                    </a:lnTo>
                    <a:lnTo>
                      <a:pt x="7" y="40"/>
                    </a:lnTo>
                    <a:lnTo>
                      <a:pt x="7" y="39"/>
                    </a:lnTo>
                    <a:lnTo>
                      <a:pt x="7" y="34"/>
                    </a:lnTo>
                    <a:lnTo>
                      <a:pt x="7" y="37"/>
                    </a:lnTo>
                    <a:lnTo>
                      <a:pt x="7" y="33"/>
                    </a:lnTo>
                    <a:lnTo>
                      <a:pt x="7" y="30"/>
                    </a:lnTo>
                    <a:lnTo>
                      <a:pt x="7" y="23"/>
                    </a:lnTo>
                    <a:lnTo>
                      <a:pt x="7" y="24"/>
                    </a:lnTo>
                    <a:lnTo>
                      <a:pt x="7" y="21"/>
                    </a:lnTo>
                    <a:lnTo>
                      <a:pt x="7" y="24"/>
                    </a:lnTo>
                    <a:lnTo>
                      <a:pt x="7" y="23"/>
                    </a:lnTo>
                    <a:lnTo>
                      <a:pt x="7" y="22"/>
                    </a:lnTo>
                    <a:lnTo>
                      <a:pt x="7" y="16"/>
                    </a:lnTo>
                    <a:lnTo>
                      <a:pt x="7" y="8"/>
                    </a:lnTo>
                    <a:lnTo>
                      <a:pt x="7" y="11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7" y="5"/>
                    </a:lnTo>
                    <a:lnTo>
                      <a:pt x="7" y="14"/>
                    </a:lnTo>
                    <a:lnTo>
                      <a:pt x="7" y="18"/>
                    </a:lnTo>
                    <a:lnTo>
                      <a:pt x="7" y="25"/>
                    </a:lnTo>
                    <a:lnTo>
                      <a:pt x="7" y="27"/>
                    </a:lnTo>
                    <a:lnTo>
                      <a:pt x="7" y="33"/>
                    </a:lnTo>
                    <a:lnTo>
                      <a:pt x="7" y="29"/>
                    </a:lnTo>
                    <a:lnTo>
                      <a:pt x="7" y="35"/>
                    </a:lnTo>
                    <a:lnTo>
                      <a:pt x="7" y="30"/>
                    </a:lnTo>
                    <a:lnTo>
                      <a:pt x="7" y="26"/>
                    </a:lnTo>
                    <a:lnTo>
                      <a:pt x="7" y="29"/>
                    </a:lnTo>
                    <a:lnTo>
                      <a:pt x="7" y="23"/>
                    </a:lnTo>
                    <a:lnTo>
                      <a:pt x="7" y="30"/>
                    </a:lnTo>
                    <a:lnTo>
                      <a:pt x="7" y="35"/>
                    </a:lnTo>
                    <a:lnTo>
                      <a:pt x="7" y="34"/>
                    </a:lnTo>
                    <a:lnTo>
                      <a:pt x="7" y="33"/>
                    </a:lnTo>
                    <a:lnTo>
                      <a:pt x="7" y="40"/>
                    </a:lnTo>
                    <a:lnTo>
                      <a:pt x="7" y="30"/>
                    </a:lnTo>
                    <a:lnTo>
                      <a:pt x="7" y="32"/>
                    </a:lnTo>
                    <a:lnTo>
                      <a:pt x="7" y="25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7" y="12"/>
                    </a:lnTo>
                    <a:lnTo>
                      <a:pt x="7" y="7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6"/>
                    </a:lnTo>
                    <a:lnTo>
                      <a:pt x="8" y="21"/>
                    </a:lnTo>
                    <a:lnTo>
                      <a:pt x="8" y="26"/>
                    </a:lnTo>
                    <a:lnTo>
                      <a:pt x="8" y="41"/>
                    </a:lnTo>
                    <a:lnTo>
                      <a:pt x="8" y="56"/>
                    </a:lnTo>
                    <a:lnTo>
                      <a:pt x="8" y="54"/>
                    </a:lnTo>
                    <a:lnTo>
                      <a:pt x="8" y="59"/>
                    </a:lnTo>
                    <a:lnTo>
                      <a:pt x="8" y="58"/>
                    </a:lnTo>
                    <a:lnTo>
                      <a:pt x="8" y="59"/>
                    </a:lnTo>
                    <a:lnTo>
                      <a:pt x="8" y="66"/>
                    </a:lnTo>
                    <a:lnTo>
                      <a:pt x="8" y="50"/>
                    </a:lnTo>
                    <a:lnTo>
                      <a:pt x="8" y="47"/>
                    </a:lnTo>
                    <a:lnTo>
                      <a:pt x="8" y="49"/>
                    </a:lnTo>
                    <a:lnTo>
                      <a:pt x="8" y="46"/>
                    </a:lnTo>
                    <a:lnTo>
                      <a:pt x="8" y="47"/>
                    </a:lnTo>
                    <a:lnTo>
                      <a:pt x="8" y="48"/>
                    </a:lnTo>
                    <a:lnTo>
                      <a:pt x="8" y="50"/>
                    </a:lnTo>
                    <a:lnTo>
                      <a:pt x="8" y="44"/>
                    </a:lnTo>
                    <a:lnTo>
                      <a:pt x="8" y="50"/>
                    </a:lnTo>
                    <a:lnTo>
                      <a:pt x="8" y="35"/>
                    </a:lnTo>
                    <a:lnTo>
                      <a:pt x="8" y="36"/>
                    </a:lnTo>
                    <a:lnTo>
                      <a:pt x="8" y="38"/>
                    </a:lnTo>
                    <a:lnTo>
                      <a:pt x="8" y="35"/>
                    </a:lnTo>
                    <a:lnTo>
                      <a:pt x="8" y="34"/>
                    </a:lnTo>
                    <a:lnTo>
                      <a:pt x="8" y="36"/>
                    </a:lnTo>
                    <a:lnTo>
                      <a:pt x="8" y="41"/>
                    </a:lnTo>
                    <a:lnTo>
                      <a:pt x="8" y="63"/>
                    </a:lnTo>
                    <a:lnTo>
                      <a:pt x="8" y="58"/>
                    </a:lnTo>
                    <a:lnTo>
                      <a:pt x="8" y="62"/>
                    </a:lnTo>
                    <a:lnTo>
                      <a:pt x="8" y="50"/>
                    </a:lnTo>
                    <a:lnTo>
                      <a:pt x="8" y="44"/>
                    </a:lnTo>
                    <a:lnTo>
                      <a:pt x="8" y="40"/>
                    </a:lnTo>
                    <a:lnTo>
                      <a:pt x="8" y="34"/>
                    </a:lnTo>
                    <a:lnTo>
                      <a:pt x="8" y="35"/>
                    </a:lnTo>
                    <a:lnTo>
                      <a:pt x="8" y="30"/>
                    </a:lnTo>
                    <a:lnTo>
                      <a:pt x="8" y="27"/>
                    </a:lnTo>
                    <a:lnTo>
                      <a:pt x="8" y="28"/>
                    </a:lnTo>
                    <a:lnTo>
                      <a:pt x="8" y="24"/>
                    </a:lnTo>
                    <a:lnTo>
                      <a:pt x="8" y="26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8" y="41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8" y="37"/>
                    </a:lnTo>
                    <a:lnTo>
                      <a:pt x="8" y="39"/>
                    </a:lnTo>
                    <a:lnTo>
                      <a:pt x="8" y="41"/>
                    </a:lnTo>
                    <a:lnTo>
                      <a:pt x="8" y="44"/>
                    </a:lnTo>
                    <a:lnTo>
                      <a:pt x="8" y="39"/>
                    </a:lnTo>
                    <a:lnTo>
                      <a:pt x="8" y="36"/>
                    </a:lnTo>
                    <a:lnTo>
                      <a:pt x="8" y="35"/>
                    </a:lnTo>
                    <a:lnTo>
                      <a:pt x="8" y="33"/>
                    </a:lnTo>
                    <a:lnTo>
                      <a:pt x="8" y="48"/>
                    </a:lnTo>
                    <a:lnTo>
                      <a:pt x="8" y="41"/>
                    </a:lnTo>
                    <a:lnTo>
                      <a:pt x="8" y="36"/>
                    </a:lnTo>
                    <a:lnTo>
                      <a:pt x="8" y="27"/>
                    </a:lnTo>
                    <a:lnTo>
                      <a:pt x="8" y="29"/>
                    </a:lnTo>
                    <a:lnTo>
                      <a:pt x="9" y="27"/>
                    </a:lnTo>
                    <a:lnTo>
                      <a:pt x="9" y="23"/>
                    </a:lnTo>
                    <a:lnTo>
                      <a:pt x="9" y="22"/>
                    </a:lnTo>
                    <a:lnTo>
                      <a:pt x="9" y="17"/>
                    </a:lnTo>
                    <a:lnTo>
                      <a:pt x="9" y="18"/>
                    </a:lnTo>
                    <a:lnTo>
                      <a:pt x="9" y="20"/>
                    </a:lnTo>
                    <a:lnTo>
                      <a:pt x="9" y="19"/>
                    </a:lnTo>
                    <a:lnTo>
                      <a:pt x="9" y="21"/>
                    </a:lnTo>
                    <a:lnTo>
                      <a:pt x="9" y="26"/>
                    </a:lnTo>
                    <a:lnTo>
                      <a:pt x="9" y="17"/>
                    </a:lnTo>
                    <a:lnTo>
                      <a:pt x="9" y="22"/>
                    </a:lnTo>
                    <a:lnTo>
                      <a:pt x="9" y="21"/>
                    </a:lnTo>
                    <a:lnTo>
                      <a:pt x="9" y="16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12"/>
                    </a:lnTo>
                    <a:lnTo>
                      <a:pt x="9" y="11"/>
                    </a:lnTo>
                    <a:lnTo>
                      <a:pt x="9" y="18"/>
                    </a:lnTo>
                    <a:lnTo>
                      <a:pt x="9" y="19"/>
                    </a:lnTo>
                    <a:lnTo>
                      <a:pt x="9" y="21"/>
                    </a:lnTo>
                    <a:lnTo>
                      <a:pt x="9" y="24"/>
                    </a:lnTo>
                    <a:lnTo>
                      <a:pt x="9" y="29"/>
                    </a:lnTo>
                    <a:lnTo>
                      <a:pt x="9" y="42"/>
                    </a:lnTo>
                    <a:lnTo>
                      <a:pt x="9" y="41"/>
                    </a:lnTo>
                    <a:lnTo>
                      <a:pt x="9" y="35"/>
                    </a:lnTo>
                    <a:lnTo>
                      <a:pt x="9" y="33"/>
                    </a:lnTo>
                    <a:lnTo>
                      <a:pt x="9" y="37"/>
                    </a:lnTo>
                    <a:lnTo>
                      <a:pt x="9" y="30"/>
                    </a:lnTo>
                    <a:lnTo>
                      <a:pt x="9" y="21"/>
                    </a:lnTo>
                    <a:lnTo>
                      <a:pt x="9" y="20"/>
                    </a:lnTo>
                    <a:lnTo>
                      <a:pt x="9" y="21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18"/>
                    </a:lnTo>
                    <a:lnTo>
                      <a:pt x="9" y="17"/>
                    </a:lnTo>
                    <a:lnTo>
                      <a:pt x="9" y="19"/>
                    </a:lnTo>
                    <a:lnTo>
                      <a:pt x="9" y="23"/>
                    </a:lnTo>
                    <a:lnTo>
                      <a:pt x="9" y="29"/>
                    </a:lnTo>
                    <a:lnTo>
                      <a:pt x="9" y="38"/>
                    </a:lnTo>
                    <a:lnTo>
                      <a:pt x="9" y="48"/>
                    </a:lnTo>
                    <a:lnTo>
                      <a:pt x="9" y="50"/>
                    </a:lnTo>
                    <a:lnTo>
                      <a:pt x="9" y="54"/>
                    </a:lnTo>
                    <a:lnTo>
                      <a:pt x="9" y="55"/>
                    </a:lnTo>
                    <a:lnTo>
                      <a:pt x="9" y="72"/>
                    </a:lnTo>
                    <a:lnTo>
                      <a:pt x="9" y="65"/>
                    </a:lnTo>
                    <a:lnTo>
                      <a:pt x="9" y="64"/>
                    </a:lnTo>
                    <a:lnTo>
                      <a:pt x="9" y="63"/>
                    </a:lnTo>
                    <a:lnTo>
                      <a:pt x="9" y="62"/>
                    </a:lnTo>
                    <a:lnTo>
                      <a:pt x="9" y="50"/>
                    </a:lnTo>
                    <a:lnTo>
                      <a:pt x="9" y="37"/>
                    </a:lnTo>
                    <a:lnTo>
                      <a:pt x="9" y="33"/>
                    </a:lnTo>
                    <a:lnTo>
                      <a:pt x="9" y="32"/>
                    </a:lnTo>
                    <a:lnTo>
                      <a:pt x="9" y="28"/>
                    </a:lnTo>
                    <a:lnTo>
                      <a:pt x="9" y="27"/>
                    </a:lnTo>
                    <a:lnTo>
                      <a:pt x="9" y="28"/>
                    </a:lnTo>
                    <a:lnTo>
                      <a:pt x="10" y="33"/>
                    </a:lnTo>
                    <a:lnTo>
                      <a:pt x="10" y="40"/>
                    </a:lnTo>
                    <a:lnTo>
                      <a:pt x="10" y="44"/>
                    </a:lnTo>
                    <a:lnTo>
                      <a:pt x="10" y="38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0" y="45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0" y="41"/>
                    </a:lnTo>
                    <a:lnTo>
                      <a:pt x="10" y="46"/>
                    </a:lnTo>
                    <a:lnTo>
                      <a:pt x="10" y="43"/>
                    </a:lnTo>
                    <a:lnTo>
                      <a:pt x="10" y="52"/>
                    </a:lnTo>
                    <a:lnTo>
                      <a:pt x="10" y="53"/>
                    </a:lnTo>
                    <a:lnTo>
                      <a:pt x="10" y="49"/>
                    </a:lnTo>
                    <a:lnTo>
                      <a:pt x="10" y="57"/>
                    </a:lnTo>
                    <a:lnTo>
                      <a:pt x="10" y="66"/>
                    </a:lnTo>
                    <a:lnTo>
                      <a:pt x="10" y="63"/>
                    </a:lnTo>
                    <a:lnTo>
                      <a:pt x="10" y="62"/>
                    </a:lnTo>
                    <a:lnTo>
                      <a:pt x="10" y="46"/>
                    </a:lnTo>
                    <a:lnTo>
                      <a:pt x="10" y="44"/>
                    </a:lnTo>
                    <a:lnTo>
                      <a:pt x="10" y="37"/>
                    </a:lnTo>
                    <a:lnTo>
                      <a:pt x="10" y="38"/>
                    </a:lnTo>
                    <a:lnTo>
                      <a:pt x="10" y="37"/>
                    </a:lnTo>
                    <a:lnTo>
                      <a:pt x="10" y="35"/>
                    </a:lnTo>
                    <a:lnTo>
                      <a:pt x="10" y="34"/>
                    </a:lnTo>
                    <a:lnTo>
                      <a:pt x="10" y="31"/>
                    </a:lnTo>
                    <a:lnTo>
                      <a:pt x="10" y="37"/>
                    </a:lnTo>
                    <a:lnTo>
                      <a:pt x="10" y="33"/>
                    </a:lnTo>
                    <a:lnTo>
                      <a:pt x="10" y="32"/>
                    </a:lnTo>
                    <a:lnTo>
                      <a:pt x="10" y="33"/>
                    </a:lnTo>
                    <a:lnTo>
                      <a:pt x="10" y="34"/>
                    </a:lnTo>
                    <a:lnTo>
                      <a:pt x="10" y="27"/>
                    </a:lnTo>
                    <a:lnTo>
                      <a:pt x="10" y="30"/>
                    </a:lnTo>
                    <a:lnTo>
                      <a:pt x="10" y="31"/>
                    </a:lnTo>
                    <a:lnTo>
                      <a:pt x="10" y="37"/>
                    </a:lnTo>
                    <a:lnTo>
                      <a:pt x="10" y="38"/>
                    </a:lnTo>
                    <a:lnTo>
                      <a:pt x="10" y="36"/>
                    </a:lnTo>
                    <a:lnTo>
                      <a:pt x="10" y="35"/>
                    </a:lnTo>
                    <a:lnTo>
                      <a:pt x="10" y="36"/>
                    </a:lnTo>
                    <a:lnTo>
                      <a:pt x="10" y="33"/>
                    </a:lnTo>
                    <a:lnTo>
                      <a:pt x="10" y="44"/>
                    </a:lnTo>
                    <a:lnTo>
                      <a:pt x="10" y="40"/>
                    </a:lnTo>
                    <a:lnTo>
                      <a:pt x="10" y="43"/>
                    </a:lnTo>
                    <a:lnTo>
                      <a:pt x="10" y="39"/>
                    </a:lnTo>
                    <a:lnTo>
                      <a:pt x="10" y="35"/>
                    </a:lnTo>
                    <a:lnTo>
                      <a:pt x="10" y="33"/>
                    </a:lnTo>
                    <a:lnTo>
                      <a:pt x="10" y="32"/>
                    </a:lnTo>
                    <a:lnTo>
                      <a:pt x="10" y="29"/>
                    </a:lnTo>
                    <a:lnTo>
                      <a:pt x="10" y="28"/>
                    </a:lnTo>
                    <a:lnTo>
                      <a:pt x="10" y="31"/>
                    </a:lnTo>
                    <a:lnTo>
                      <a:pt x="10" y="30"/>
                    </a:lnTo>
                    <a:lnTo>
                      <a:pt x="10" y="25"/>
                    </a:lnTo>
                    <a:lnTo>
                      <a:pt x="10" y="28"/>
                    </a:lnTo>
                    <a:lnTo>
                      <a:pt x="10" y="35"/>
                    </a:lnTo>
                    <a:lnTo>
                      <a:pt x="10" y="40"/>
                    </a:lnTo>
                    <a:lnTo>
                      <a:pt x="10" y="48"/>
                    </a:lnTo>
                    <a:lnTo>
                      <a:pt x="10" y="47"/>
                    </a:lnTo>
                    <a:lnTo>
                      <a:pt x="10" y="49"/>
                    </a:lnTo>
                    <a:lnTo>
                      <a:pt x="10" y="57"/>
                    </a:lnTo>
                    <a:lnTo>
                      <a:pt x="10" y="58"/>
                    </a:lnTo>
                    <a:lnTo>
                      <a:pt x="10" y="57"/>
                    </a:lnTo>
                    <a:lnTo>
                      <a:pt x="10" y="45"/>
                    </a:lnTo>
                    <a:lnTo>
                      <a:pt x="11" y="44"/>
                    </a:lnTo>
                    <a:lnTo>
                      <a:pt x="11" y="45"/>
                    </a:lnTo>
                    <a:lnTo>
                      <a:pt x="11" y="40"/>
                    </a:lnTo>
                    <a:lnTo>
                      <a:pt x="11" y="38"/>
                    </a:lnTo>
                    <a:lnTo>
                      <a:pt x="11" y="39"/>
                    </a:lnTo>
                    <a:lnTo>
                      <a:pt x="11" y="42"/>
                    </a:lnTo>
                    <a:lnTo>
                      <a:pt x="11" y="44"/>
                    </a:lnTo>
                    <a:lnTo>
                      <a:pt x="11" y="41"/>
                    </a:lnTo>
                    <a:lnTo>
                      <a:pt x="11" y="42"/>
                    </a:lnTo>
                    <a:lnTo>
                      <a:pt x="11" y="41"/>
                    </a:lnTo>
                    <a:lnTo>
                      <a:pt x="11" y="45"/>
                    </a:lnTo>
                    <a:lnTo>
                      <a:pt x="11" y="48"/>
                    </a:lnTo>
                    <a:lnTo>
                      <a:pt x="11" y="43"/>
                    </a:lnTo>
                    <a:lnTo>
                      <a:pt x="11" y="42"/>
                    </a:lnTo>
                    <a:lnTo>
                      <a:pt x="11" y="43"/>
                    </a:lnTo>
                    <a:lnTo>
                      <a:pt x="11" y="50"/>
                    </a:lnTo>
                    <a:lnTo>
                      <a:pt x="11" y="58"/>
                    </a:lnTo>
                    <a:lnTo>
                      <a:pt x="11" y="59"/>
                    </a:lnTo>
                    <a:lnTo>
                      <a:pt x="11" y="63"/>
                    </a:lnTo>
                    <a:lnTo>
                      <a:pt x="11" y="59"/>
                    </a:lnTo>
                    <a:lnTo>
                      <a:pt x="11" y="71"/>
                    </a:lnTo>
                    <a:lnTo>
                      <a:pt x="11" y="57"/>
                    </a:lnTo>
                    <a:lnTo>
                      <a:pt x="11" y="56"/>
                    </a:lnTo>
                    <a:lnTo>
                      <a:pt x="11" y="42"/>
                    </a:lnTo>
                    <a:lnTo>
                      <a:pt x="11" y="40"/>
                    </a:lnTo>
                    <a:lnTo>
                      <a:pt x="11" y="38"/>
                    </a:lnTo>
                    <a:lnTo>
                      <a:pt x="11" y="37"/>
                    </a:lnTo>
                    <a:lnTo>
                      <a:pt x="11" y="40"/>
                    </a:lnTo>
                    <a:lnTo>
                      <a:pt x="11" y="37"/>
                    </a:lnTo>
                    <a:lnTo>
                      <a:pt x="11" y="35"/>
                    </a:lnTo>
                    <a:lnTo>
                      <a:pt x="11" y="43"/>
                    </a:lnTo>
                    <a:lnTo>
                      <a:pt x="11" y="41"/>
                    </a:lnTo>
                    <a:lnTo>
                      <a:pt x="11" y="54"/>
                    </a:lnTo>
                    <a:lnTo>
                      <a:pt x="11" y="41"/>
                    </a:lnTo>
                    <a:lnTo>
                      <a:pt x="11" y="46"/>
                    </a:lnTo>
                    <a:lnTo>
                      <a:pt x="11" y="40"/>
                    </a:lnTo>
                    <a:lnTo>
                      <a:pt x="11" y="31"/>
                    </a:lnTo>
                    <a:lnTo>
                      <a:pt x="11" y="33"/>
                    </a:lnTo>
                    <a:lnTo>
                      <a:pt x="11" y="29"/>
                    </a:lnTo>
                    <a:lnTo>
                      <a:pt x="11" y="23"/>
                    </a:lnTo>
                    <a:lnTo>
                      <a:pt x="11" y="24"/>
                    </a:lnTo>
                    <a:lnTo>
                      <a:pt x="11" y="29"/>
                    </a:lnTo>
                    <a:lnTo>
                      <a:pt x="11" y="28"/>
                    </a:lnTo>
                    <a:lnTo>
                      <a:pt x="11" y="31"/>
                    </a:lnTo>
                    <a:lnTo>
                      <a:pt x="11" y="33"/>
                    </a:lnTo>
                    <a:lnTo>
                      <a:pt x="11" y="25"/>
                    </a:lnTo>
                    <a:lnTo>
                      <a:pt x="11" y="30"/>
                    </a:lnTo>
                    <a:lnTo>
                      <a:pt x="11" y="38"/>
                    </a:lnTo>
                    <a:lnTo>
                      <a:pt x="11" y="36"/>
                    </a:lnTo>
                    <a:lnTo>
                      <a:pt x="11" y="35"/>
                    </a:lnTo>
                    <a:lnTo>
                      <a:pt x="11" y="36"/>
                    </a:lnTo>
                    <a:lnTo>
                      <a:pt x="11" y="37"/>
                    </a:lnTo>
                    <a:lnTo>
                      <a:pt x="11" y="38"/>
                    </a:lnTo>
                    <a:lnTo>
                      <a:pt x="11" y="51"/>
                    </a:lnTo>
                    <a:lnTo>
                      <a:pt x="11" y="52"/>
                    </a:lnTo>
                    <a:lnTo>
                      <a:pt x="11" y="50"/>
                    </a:lnTo>
                    <a:lnTo>
                      <a:pt x="11" y="51"/>
                    </a:lnTo>
                    <a:lnTo>
                      <a:pt x="11" y="53"/>
                    </a:lnTo>
                    <a:lnTo>
                      <a:pt x="11" y="61"/>
                    </a:lnTo>
                    <a:lnTo>
                      <a:pt x="11" y="57"/>
                    </a:lnTo>
                    <a:lnTo>
                      <a:pt x="11" y="60"/>
                    </a:lnTo>
                    <a:lnTo>
                      <a:pt x="11" y="83"/>
                    </a:lnTo>
                    <a:lnTo>
                      <a:pt x="11" y="79"/>
                    </a:lnTo>
                    <a:lnTo>
                      <a:pt x="11" y="72"/>
                    </a:lnTo>
                    <a:lnTo>
                      <a:pt x="12" y="76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224"/>
              <p:cNvSpPr>
                <a:spLocks/>
              </p:cNvSpPr>
              <p:nvPr/>
            </p:nvSpPr>
            <p:spPr bwMode="auto">
              <a:xfrm>
                <a:off x="4866" y="2121"/>
                <a:ext cx="54" cy="408"/>
              </a:xfrm>
              <a:custGeom>
                <a:avLst/>
                <a:gdLst>
                  <a:gd name="T0" fmla="*/ 0 w 9"/>
                  <a:gd name="T1" fmla="*/ 186624 h 68"/>
                  <a:gd name="T2" fmla="*/ 0 w 9"/>
                  <a:gd name="T3" fmla="*/ 178848 h 68"/>
                  <a:gd name="T4" fmla="*/ 0 w 9"/>
                  <a:gd name="T5" fmla="*/ 147744 h 68"/>
                  <a:gd name="T6" fmla="*/ 0 w 9"/>
                  <a:gd name="T7" fmla="*/ 357696 h 68"/>
                  <a:gd name="T8" fmla="*/ 0 w 9"/>
                  <a:gd name="T9" fmla="*/ 209952 h 68"/>
                  <a:gd name="T10" fmla="*/ 7776 w 9"/>
                  <a:gd name="T11" fmla="*/ 139968 h 68"/>
                  <a:gd name="T12" fmla="*/ 7776 w 9"/>
                  <a:gd name="T13" fmla="*/ 318816 h 68"/>
                  <a:gd name="T14" fmla="*/ 7776 w 9"/>
                  <a:gd name="T15" fmla="*/ 46656 h 68"/>
                  <a:gd name="T16" fmla="*/ 7776 w 9"/>
                  <a:gd name="T17" fmla="*/ 124416 h 68"/>
                  <a:gd name="T18" fmla="*/ 7776 w 9"/>
                  <a:gd name="T19" fmla="*/ 101088 h 68"/>
                  <a:gd name="T20" fmla="*/ 7776 w 9"/>
                  <a:gd name="T21" fmla="*/ 116640 h 68"/>
                  <a:gd name="T22" fmla="*/ 15552 w 9"/>
                  <a:gd name="T23" fmla="*/ 233280 h 68"/>
                  <a:gd name="T24" fmla="*/ 15552 w 9"/>
                  <a:gd name="T25" fmla="*/ 132192 h 68"/>
                  <a:gd name="T26" fmla="*/ 15552 w 9"/>
                  <a:gd name="T27" fmla="*/ 202176 h 68"/>
                  <a:gd name="T28" fmla="*/ 15552 w 9"/>
                  <a:gd name="T29" fmla="*/ 139968 h 68"/>
                  <a:gd name="T30" fmla="*/ 15552 w 9"/>
                  <a:gd name="T31" fmla="*/ 264384 h 68"/>
                  <a:gd name="T32" fmla="*/ 15552 w 9"/>
                  <a:gd name="T33" fmla="*/ 147744 h 68"/>
                  <a:gd name="T34" fmla="*/ 15552 w 9"/>
                  <a:gd name="T35" fmla="*/ 233280 h 68"/>
                  <a:gd name="T36" fmla="*/ 23328 w 9"/>
                  <a:gd name="T37" fmla="*/ 155520 h 68"/>
                  <a:gd name="T38" fmla="*/ 23328 w 9"/>
                  <a:gd name="T39" fmla="*/ 217728 h 68"/>
                  <a:gd name="T40" fmla="*/ 23328 w 9"/>
                  <a:gd name="T41" fmla="*/ 279936 h 68"/>
                  <a:gd name="T42" fmla="*/ 23328 w 9"/>
                  <a:gd name="T43" fmla="*/ 101088 h 68"/>
                  <a:gd name="T44" fmla="*/ 23328 w 9"/>
                  <a:gd name="T45" fmla="*/ 155520 h 68"/>
                  <a:gd name="T46" fmla="*/ 23328 w 9"/>
                  <a:gd name="T47" fmla="*/ 155520 h 68"/>
                  <a:gd name="T48" fmla="*/ 31104 w 9"/>
                  <a:gd name="T49" fmla="*/ 279936 h 68"/>
                  <a:gd name="T50" fmla="*/ 31104 w 9"/>
                  <a:gd name="T51" fmla="*/ 233280 h 68"/>
                  <a:gd name="T52" fmla="*/ 31104 w 9"/>
                  <a:gd name="T53" fmla="*/ 217728 h 68"/>
                  <a:gd name="T54" fmla="*/ 31104 w 9"/>
                  <a:gd name="T55" fmla="*/ 318816 h 68"/>
                  <a:gd name="T56" fmla="*/ 31104 w 9"/>
                  <a:gd name="T57" fmla="*/ 225504 h 68"/>
                  <a:gd name="T58" fmla="*/ 31104 w 9"/>
                  <a:gd name="T59" fmla="*/ 311040 h 68"/>
                  <a:gd name="T60" fmla="*/ 38880 w 9"/>
                  <a:gd name="T61" fmla="*/ 272160 h 68"/>
                  <a:gd name="T62" fmla="*/ 38880 w 9"/>
                  <a:gd name="T63" fmla="*/ 209952 h 68"/>
                  <a:gd name="T64" fmla="*/ 38880 w 9"/>
                  <a:gd name="T65" fmla="*/ 178848 h 68"/>
                  <a:gd name="T66" fmla="*/ 38880 w 9"/>
                  <a:gd name="T67" fmla="*/ 194400 h 68"/>
                  <a:gd name="T68" fmla="*/ 38880 w 9"/>
                  <a:gd name="T69" fmla="*/ 256608 h 68"/>
                  <a:gd name="T70" fmla="*/ 38880 w 9"/>
                  <a:gd name="T71" fmla="*/ 147744 h 68"/>
                  <a:gd name="T72" fmla="*/ 46656 w 9"/>
                  <a:gd name="T73" fmla="*/ 93312 h 68"/>
                  <a:gd name="T74" fmla="*/ 46656 w 9"/>
                  <a:gd name="T75" fmla="*/ 419904 h 68"/>
                  <a:gd name="T76" fmla="*/ 46656 w 9"/>
                  <a:gd name="T77" fmla="*/ 287712 h 68"/>
                  <a:gd name="T78" fmla="*/ 46656 w 9"/>
                  <a:gd name="T79" fmla="*/ 326592 h 68"/>
                  <a:gd name="T80" fmla="*/ 46656 w 9"/>
                  <a:gd name="T81" fmla="*/ 171072 h 68"/>
                  <a:gd name="T82" fmla="*/ 46656 w 9"/>
                  <a:gd name="T83" fmla="*/ 194400 h 68"/>
                  <a:gd name="T84" fmla="*/ 46656 w 9"/>
                  <a:gd name="T85" fmla="*/ 178848 h 68"/>
                  <a:gd name="T86" fmla="*/ 54432 w 9"/>
                  <a:gd name="T87" fmla="*/ 186624 h 68"/>
                  <a:gd name="T88" fmla="*/ 54432 w 9"/>
                  <a:gd name="T89" fmla="*/ 85536 h 68"/>
                  <a:gd name="T90" fmla="*/ 54432 w 9"/>
                  <a:gd name="T91" fmla="*/ 132192 h 68"/>
                  <a:gd name="T92" fmla="*/ 54432 w 9"/>
                  <a:gd name="T93" fmla="*/ 147744 h 68"/>
                  <a:gd name="T94" fmla="*/ 54432 w 9"/>
                  <a:gd name="T95" fmla="*/ 147744 h 68"/>
                  <a:gd name="T96" fmla="*/ 54432 w 9"/>
                  <a:gd name="T97" fmla="*/ 186624 h 68"/>
                  <a:gd name="T98" fmla="*/ 62208 w 9"/>
                  <a:gd name="T99" fmla="*/ 233280 h 68"/>
                  <a:gd name="T100" fmla="*/ 62208 w 9"/>
                  <a:gd name="T101" fmla="*/ 155520 h 68"/>
                  <a:gd name="T102" fmla="*/ 62208 w 9"/>
                  <a:gd name="T103" fmla="*/ 178848 h 68"/>
                  <a:gd name="T104" fmla="*/ 62208 w 9"/>
                  <a:gd name="T105" fmla="*/ 311040 h 68"/>
                  <a:gd name="T106" fmla="*/ 62208 w 9"/>
                  <a:gd name="T107" fmla="*/ 101088 h 68"/>
                  <a:gd name="T108" fmla="*/ 62208 w 9"/>
                  <a:gd name="T109" fmla="*/ 279936 h 68"/>
                  <a:gd name="T110" fmla="*/ 62208 w 9"/>
                  <a:gd name="T111" fmla="*/ 303264 h 68"/>
                  <a:gd name="T112" fmla="*/ 69984 w 9"/>
                  <a:gd name="T113" fmla="*/ 272160 h 68"/>
                  <a:gd name="T114" fmla="*/ 69984 w 9"/>
                  <a:gd name="T115" fmla="*/ 303264 h 68"/>
                  <a:gd name="T116" fmla="*/ 69984 w 9"/>
                  <a:gd name="T117" fmla="*/ 171072 h 68"/>
                  <a:gd name="T118" fmla="*/ 69984 w 9"/>
                  <a:gd name="T119" fmla="*/ 15552 h 68"/>
                  <a:gd name="T120" fmla="*/ 69984 w 9"/>
                  <a:gd name="T121" fmla="*/ 326592 h 68"/>
                  <a:gd name="T122" fmla="*/ 69984 w 9"/>
                  <a:gd name="T123" fmla="*/ 124416 h 6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9" h="68">
                    <a:moveTo>
                      <a:pt x="0" y="65"/>
                    </a:moveTo>
                    <a:lnTo>
                      <a:pt x="0" y="67"/>
                    </a:lnTo>
                    <a:lnTo>
                      <a:pt x="0" y="66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0" y="61"/>
                    </a:lnTo>
                    <a:lnTo>
                      <a:pt x="0" y="54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17"/>
                    </a:lnTo>
                    <a:lnTo>
                      <a:pt x="0" y="28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0" y="31"/>
                    </a:lnTo>
                    <a:lnTo>
                      <a:pt x="0" y="30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9"/>
                    </a:lnTo>
                    <a:lnTo>
                      <a:pt x="0" y="38"/>
                    </a:lnTo>
                    <a:lnTo>
                      <a:pt x="0" y="39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50"/>
                    </a:lnTo>
                    <a:lnTo>
                      <a:pt x="0" y="46"/>
                    </a:lnTo>
                    <a:lnTo>
                      <a:pt x="0" y="37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50"/>
                    </a:lnTo>
                    <a:lnTo>
                      <a:pt x="0" y="45"/>
                    </a:lnTo>
                    <a:lnTo>
                      <a:pt x="0" y="40"/>
                    </a:lnTo>
                    <a:lnTo>
                      <a:pt x="0" y="34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1" y="19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9"/>
                    </a:lnTo>
                    <a:lnTo>
                      <a:pt x="1" y="26"/>
                    </a:lnTo>
                    <a:lnTo>
                      <a:pt x="1" y="33"/>
                    </a:lnTo>
                    <a:lnTo>
                      <a:pt x="1" y="45"/>
                    </a:lnTo>
                    <a:lnTo>
                      <a:pt x="1" y="46"/>
                    </a:lnTo>
                    <a:lnTo>
                      <a:pt x="1" y="43"/>
                    </a:lnTo>
                    <a:lnTo>
                      <a:pt x="1" y="38"/>
                    </a:lnTo>
                    <a:lnTo>
                      <a:pt x="1" y="41"/>
                    </a:lnTo>
                    <a:lnTo>
                      <a:pt x="1" y="42"/>
                    </a:lnTo>
                    <a:lnTo>
                      <a:pt x="1" y="53"/>
                    </a:lnTo>
                    <a:lnTo>
                      <a:pt x="1" y="51"/>
                    </a:lnTo>
                    <a:lnTo>
                      <a:pt x="1" y="32"/>
                    </a:lnTo>
                    <a:lnTo>
                      <a:pt x="1" y="24"/>
                    </a:lnTo>
                    <a:lnTo>
                      <a:pt x="1" y="17"/>
                    </a:lnTo>
                    <a:lnTo>
                      <a:pt x="1" y="19"/>
                    </a:lnTo>
                    <a:lnTo>
                      <a:pt x="1" y="16"/>
                    </a:lnTo>
                    <a:lnTo>
                      <a:pt x="1" y="13"/>
                    </a:lnTo>
                    <a:lnTo>
                      <a:pt x="1" y="10"/>
                    </a:lnTo>
                    <a:lnTo>
                      <a:pt x="1" y="6"/>
                    </a:lnTo>
                    <a:lnTo>
                      <a:pt x="1" y="13"/>
                    </a:lnTo>
                    <a:lnTo>
                      <a:pt x="1" y="15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1" y="27"/>
                    </a:lnTo>
                    <a:lnTo>
                      <a:pt x="1" y="33"/>
                    </a:lnTo>
                    <a:lnTo>
                      <a:pt x="1" y="37"/>
                    </a:lnTo>
                    <a:lnTo>
                      <a:pt x="1" y="36"/>
                    </a:lnTo>
                    <a:lnTo>
                      <a:pt x="1" y="31"/>
                    </a:lnTo>
                    <a:lnTo>
                      <a:pt x="1" y="23"/>
                    </a:lnTo>
                    <a:lnTo>
                      <a:pt x="1" y="22"/>
                    </a:lnTo>
                    <a:lnTo>
                      <a:pt x="1" y="16"/>
                    </a:lnTo>
                    <a:lnTo>
                      <a:pt x="1" y="13"/>
                    </a:lnTo>
                    <a:lnTo>
                      <a:pt x="1" y="12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1" y="13"/>
                    </a:lnTo>
                    <a:lnTo>
                      <a:pt x="1" y="15"/>
                    </a:lnTo>
                    <a:lnTo>
                      <a:pt x="1" y="32"/>
                    </a:lnTo>
                    <a:lnTo>
                      <a:pt x="1" y="34"/>
                    </a:lnTo>
                    <a:lnTo>
                      <a:pt x="1" y="49"/>
                    </a:lnTo>
                    <a:lnTo>
                      <a:pt x="1" y="48"/>
                    </a:lnTo>
                    <a:lnTo>
                      <a:pt x="1" y="51"/>
                    </a:lnTo>
                    <a:lnTo>
                      <a:pt x="1" y="34"/>
                    </a:lnTo>
                    <a:lnTo>
                      <a:pt x="1" y="21"/>
                    </a:lnTo>
                    <a:lnTo>
                      <a:pt x="1" y="19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22"/>
                    </a:lnTo>
                    <a:lnTo>
                      <a:pt x="1" y="34"/>
                    </a:lnTo>
                    <a:lnTo>
                      <a:pt x="1" y="36"/>
                    </a:lnTo>
                    <a:lnTo>
                      <a:pt x="1" y="35"/>
                    </a:lnTo>
                    <a:lnTo>
                      <a:pt x="1" y="30"/>
                    </a:lnTo>
                    <a:lnTo>
                      <a:pt x="1" y="33"/>
                    </a:lnTo>
                    <a:lnTo>
                      <a:pt x="1" y="28"/>
                    </a:lnTo>
                    <a:lnTo>
                      <a:pt x="2" y="30"/>
                    </a:lnTo>
                    <a:lnTo>
                      <a:pt x="2" y="27"/>
                    </a:lnTo>
                    <a:lnTo>
                      <a:pt x="2" y="28"/>
                    </a:lnTo>
                    <a:lnTo>
                      <a:pt x="2" y="31"/>
                    </a:lnTo>
                    <a:lnTo>
                      <a:pt x="2" y="36"/>
                    </a:lnTo>
                    <a:lnTo>
                      <a:pt x="2" y="39"/>
                    </a:lnTo>
                    <a:lnTo>
                      <a:pt x="2" y="52"/>
                    </a:lnTo>
                    <a:lnTo>
                      <a:pt x="2" y="31"/>
                    </a:lnTo>
                    <a:lnTo>
                      <a:pt x="2" y="36"/>
                    </a:lnTo>
                    <a:lnTo>
                      <a:pt x="2" y="22"/>
                    </a:lnTo>
                    <a:lnTo>
                      <a:pt x="2" y="17"/>
                    </a:lnTo>
                    <a:lnTo>
                      <a:pt x="2" y="11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2" y="13"/>
                    </a:lnTo>
                    <a:lnTo>
                      <a:pt x="2" y="19"/>
                    </a:lnTo>
                    <a:lnTo>
                      <a:pt x="2" y="26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24"/>
                    </a:lnTo>
                    <a:lnTo>
                      <a:pt x="2" y="28"/>
                    </a:lnTo>
                    <a:lnTo>
                      <a:pt x="2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2" y="20"/>
                    </a:lnTo>
                    <a:lnTo>
                      <a:pt x="2" y="15"/>
                    </a:lnTo>
                    <a:lnTo>
                      <a:pt x="2" y="19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2" y="1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2" y="16"/>
                    </a:lnTo>
                    <a:lnTo>
                      <a:pt x="2" y="37"/>
                    </a:lnTo>
                    <a:lnTo>
                      <a:pt x="2" y="34"/>
                    </a:lnTo>
                    <a:lnTo>
                      <a:pt x="2" y="36"/>
                    </a:lnTo>
                    <a:lnTo>
                      <a:pt x="2" y="30"/>
                    </a:lnTo>
                    <a:lnTo>
                      <a:pt x="2" y="37"/>
                    </a:lnTo>
                    <a:lnTo>
                      <a:pt x="2" y="34"/>
                    </a:lnTo>
                    <a:lnTo>
                      <a:pt x="2" y="30"/>
                    </a:lnTo>
                    <a:lnTo>
                      <a:pt x="2" y="24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2" y="16"/>
                    </a:lnTo>
                    <a:lnTo>
                      <a:pt x="2" y="20"/>
                    </a:lnTo>
                    <a:lnTo>
                      <a:pt x="2" y="19"/>
                    </a:lnTo>
                    <a:lnTo>
                      <a:pt x="2" y="22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2" y="26"/>
                    </a:lnTo>
                    <a:lnTo>
                      <a:pt x="2" y="28"/>
                    </a:lnTo>
                    <a:lnTo>
                      <a:pt x="2" y="25"/>
                    </a:lnTo>
                    <a:lnTo>
                      <a:pt x="2" y="27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38"/>
                    </a:lnTo>
                    <a:lnTo>
                      <a:pt x="2" y="30"/>
                    </a:lnTo>
                    <a:lnTo>
                      <a:pt x="3" y="30"/>
                    </a:lnTo>
                    <a:lnTo>
                      <a:pt x="3" y="37"/>
                    </a:lnTo>
                    <a:lnTo>
                      <a:pt x="3" y="40"/>
                    </a:lnTo>
                    <a:lnTo>
                      <a:pt x="3" y="50"/>
                    </a:lnTo>
                    <a:lnTo>
                      <a:pt x="3" y="49"/>
                    </a:lnTo>
                    <a:lnTo>
                      <a:pt x="3" y="45"/>
                    </a:lnTo>
                    <a:lnTo>
                      <a:pt x="3" y="57"/>
                    </a:lnTo>
                    <a:lnTo>
                      <a:pt x="3" y="58"/>
                    </a:lnTo>
                    <a:lnTo>
                      <a:pt x="3" y="44"/>
                    </a:lnTo>
                    <a:lnTo>
                      <a:pt x="3" y="20"/>
                    </a:lnTo>
                    <a:lnTo>
                      <a:pt x="3" y="18"/>
                    </a:lnTo>
                    <a:lnTo>
                      <a:pt x="3" y="19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7"/>
                    </a:lnTo>
                    <a:lnTo>
                      <a:pt x="3" y="28"/>
                    </a:lnTo>
                    <a:lnTo>
                      <a:pt x="3" y="30"/>
                    </a:lnTo>
                    <a:lnTo>
                      <a:pt x="3" y="28"/>
                    </a:lnTo>
                    <a:lnTo>
                      <a:pt x="3" y="26"/>
                    </a:lnTo>
                    <a:lnTo>
                      <a:pt x="3" y="28"/>
                    </a:lnTo>
                    <a:lnTo>
                      <a:pt x="3" y="24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3" y="27"/>
                    </a:lnTo>
                    <a:lnTo>
                      <a:pt x="3" y="26"/>
                    </a:lnTo>
                    <a:lnTo>
                      <a:pt x="3" y="34"/>
                    </a:lnTo>
                    <a:lnTo>
                      <a:pt x="3" y="43"/>
                    </a:lnTo>
                    <a:lnTo>
                      <a:pt x="3" y="42"/>
                    </a:lnTo>
                    <a:lnTo>
                      <a:pt x="3" y="36"/>
                    </a:lnTo>
                    <a:lnTo>
                      <a:pt x="3" y="39"/>
                    </a:lnTo>
                    <a:lnTo>
                      <a:pt x="3" y="35"/>
                    </a:lnTo>
                    <a:lnTo>
                      <a:pt x="3" y="26"/>
                    </a:lnTo>
                    <a:lnTo>
                      <a:pt x="3" y="18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3" y="13"/>
                    </a:lnTo>
                    <a:lnTo>
                      <a:pt x="3" y="19"/>
                    </a:lnTo>
                    <a:lnTo>
                      <a:pt x="3" y="28"/>
                    </a:lnTo>
                    <a:lnTo>
                      <a:pt x="3" y="43"/>
                    </a:lnTo>
                    <a:lnTo>
                      <a:pt x="3" y="49"/>
                    </a:lnTo>
                    <a:lnTo>
                      <a:pt x="3" y="51"/>
                    </a:lnTo>
                    <a:lnTo>
                      <a:pt x="3" y="44"/>
                    </a:lnTo>
                    <a:lnTo>
                      <a:pt x="3" y="40"/>
                    </a:lnTo>
                    <a:lnTo>
                      <a:pt x="3" y="35"/>
                    </a:lnTo>
                    <a:lnTo>
                      <a:pt x="3" y="28"/>
                    </a:lnTo>
                    <a:lnTo>
                      <a:pt x="3" y="26"/>
                    </a:lnTo>
                    <a:lnTo>
                      <a:pt x="3" y="20"/>
                    </a:lnTo>
                    <a:lnTo>
                      <a:pt x="3" y="17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3" y="18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3" y="31"/>
                    </a:lnTo>
                    <a:lnTo>
                      <a:pt x="3" y="33"/>
                    </a:lnTo>
                    <a:lnTo>
                      <a:pt x="3" y="31"/>
                    </a:lnTo>
                    <a:lnTo>
                      <a:pt x="3" y="20"/>
                    </a:lnTo>
                    <a:lnTo>
                      <a:pt x="4" y="19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4" y="22"/>
                    </a:lnTo>
                    <a:lnTo>
                      <a:pt x="4" y="23"/>
                    </a:lnTo>
                    <a:lnTo>
                      <a:pt x="4" y="25"/>
                    </a:lnTo>
                    <a:lnTo>
                      <a:pt x="4" y="24"/>
                    </a:lnTo>
                    <a:lnTo>
                      <a:pt x="4" y="29"/>
                    </a:lnTo>
                    <a:lnTo>
                      <a:pt x="4" y="35"/>
                    </a:lnTo>
                    <a:lnTo>
                      <a:pt x="4" y="36"/>
                    </a:lnTo>
                    <a:lnTo>
                      <a:pt x="4" y="35"/>
                    </a:lnTo>
                    <a:lnTo>
                      <a:pt x="4" y="33"/>
                    </a:lnTo>
                    <a:lnTo>
                      <a:pt x="4" y="32"/>
                    </a:lnTo>
                    <a:lnTo>
                      <a:pt x="4" y="31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4" y="41"/>
                    </a:lnTo>
                    <a:lnTo>
                      <a:pt x="4" y="33"/>
                    </a:lnTo>
                    <a:lnTo>
                      <a:pt x="4" y="32"/>
                    </a:lnTo>
                    <a:lnTo>
                      <a:pt x="4" y="33"/>
                    </a:lnTo>
                    <a:lnTo>
                      <a:pt x="4" y="30"/>
                    </a:lnTo>
                    <a:lnTo>
                      <a:pt x="4" y="28"/>
                    </a:lnTo>
                    <a:lnTo>
                      <a:pt x="4" y="33"/>
                    </a:lnTo>
                    <a:lnTo>
                      <a:pt x="4" y="31"/>
                    </a:lnTo>
                    <a:lnTo>
                      <a:pt x="4" y="28"/>
                    </a:lnTo>
                    <a:lnTo>
                      <a:pt x="4" y="36"/>
                    </a:lnTo>
                    <a:lnTo>
                      <a:pt x="4" y="32"/>
                    </a:lnTo>
                    <a:lnTo>
                      <a:pt x="4" y="3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4" y="27"/>
                    </a:lnTo>
                    <a:lnTo>
                      <a:pt x="4" y="28"/>
                    </a:lnTo>
                    <a:lnTo>
                      <a:pt x="4" y="21"/>
                    </a:lnTo>
                    <a:lnTo>
                      <a:pt x="4" y="17"/>
                    </a:lnTo>
                    <a:lnTo>
                      <a:pt x="4" y="23"/>
                    </a:lnTo>
                    <a:lnTo>
                      <a:pt x="4" y="17"/>
                    </a:lnTo>
                    <a:lnTo>
                      <a:pt x="4" y="22"/>
                    </a:lnTo>
                    <a:lnTo>
                      <a:pt x="4" y="23"/>
                    </a:lnTo>
                    <a:lnTo>
                      <a:pt x="4" y="32"/>
                    </a:lnTo>
                    <a:lnTo>
                      <a:pt x="4" y="37"/>
                    </a:lnTo>
                    <a:lnTo>
                      <a:pt x="4" y="41"/>
                    </a:lnTo>
                    <a:lnTo>
                      <a:pt x="4" y="34"/>
                    </a:lnTo>
                    <a:lnTo>
                      <a:pt x="4" y="33"/>
                    </a:lnTo>
                    <a:lnTo>
                      <a:pt x="4" y="29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4" y="19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4" y="18"/>
                    </a:lnTo>
                    <a:lnTo>
                      <a:pt x="4" y="21"/>
                    </a:lnTo>
                    <a:lnTo>
                      <a:pt x="4" y="26"/>
                    </a:lnTo>
                    <a:lnTo>
                      <a:pt x="4" y="29"/>
                    </a:lnTo>
                    <a:lnTo>
                      <a:pt x="4" y="25"/>
                    </a:lnTo>
                    <a:lnTo>
                      <a:pt x="4" y="27"/>
                    </a:lnTo>
                    <a:lnTo>
                      <a:pt x="4" y="22"/>
                    </a:lnTo>
                    <a:lnTo>
                      <a:pt x="4" y="23"/>
                    </a:lnTo>
                    <a:lnTo>
                      <a:pt x="4" y="26"/>
                    </a:lnTo>
                    <a:lnTo>
                      <a:pt x="4" y="27"/>
                    </a:lnTo>
                    <a:lnTo>
                      <a:pt x="4" y="22"/>
                    </a:lnTo>
                    <a:lnTo>
                      <a:pt x="4" y="28"/>
                    </a:lnTo>
                    <a:lnTo>
                      <a:pt x="4" y="30"/>
                    </a:lnTo>
                    <a:lnTo>
                      <a:pt x="4" y="40"/>
                    </a:lnTo>
                    <a:lnTo>
                      <a:pt x="4" y="25"/>
                    </a:lnTo>
                    <a:lnTo>
                      <a:pt x="4" y="27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5" y="30"/>
                    </a:lnTo>
                    <a:lnTo>
                      <a:pt x="5" y="24"/>
                    </a:lnTo>
                    <a:lnTo>
                      <a:pt x="5" y="21"/>
                    </a:lnTo>
                    <a:lnTo>
                      <a:pt x="5" y="35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5" y="2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5" y="23"/>
                    </a:lnTo>
                    <a:lnTo>
                      <a:pt x="5" y="27"/>
                    </a:lnTo>
                    <a:lnTo>
                      <a:pt x="5" y="26"/>
                    </a:lnTo>
                    <a:lnTo>
                      <a:pt x="5" y="36"/>
                    </a:lnTo>
                    <a:lnTo>
                      <a:pt x="5" y="38"/>
                    </a:lnTo>
                    <a:lnTo>
                      <a:pt x="5" y="30"/>
                    </a:lnTo>
                    <a:lnTo>
                      <a:pt x="5" y="27"/>
                    </a:lnTo>
                    <a:lnTo>
                      <a:pt x="5" y="42"/>
                    </a:lnTo>
                    <a:lnTo>
                      <a:pt x="5" y="37"/>
                    </a:lnTo>
                    <a:lnTo>
                      <a:pt x="5" y="35"/>
                    </a:lnTo>
                    <a:lnTo>
                      <a:pt x="5" y="25"/>
                    </a:lnTo>
                    <a:lnTo>
                      <a:pt x="5" y="23"/>
                    </a:lnTo>
                    <a:lnTo>
                      <a:pt x="5" y="28"/>
                    </a:lnTo>
                    <a:lnTo>
                      <a:pt x="5" y="25"/>
                    </a:lnTo>
                    <a:lnTo>
                      <a:pt x="5" y="27"/>
                    </a:lnTo>
                    <a:lnTo>
                      <a:pt x="5" y="24"/>
                    </a:lnTo>
                    <a:lnTo>
                      <a:pt x="5" y="34"/>
                    </a:lnTo>
                    <a:lnTo>
                      <a:pt x="5" y="28"/>
                    </a:lnTo>
                    <a:lnTo>
                      <a:pt x="5" y="20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5" y="23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5" y="24"/>
                    </a:lnTo>
                    <a:lnTo>
                      <a:pt x="5" y="25"/>
                    </a:lnTo>
                    <a:lnTo>
                      <a:pt x="5" y="34"/>
                    </a:lnTo>
                    <a:lnTo>
                      <a:pt x="5" y="29"/>
                    </a:lnTo>
                    <a:lnTo>
                      <a:pt x="5" y="25"/>
                    </a:lnTo>
                    <a:lnTo>
                      <a:pt x="5" y="28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5" y="31"/>
                    </a:lnTo>
                    <a:lnTo>
                      <a:pt x="5" y="27"/>
                    </a:lnTo>
                    <a:lnTo>
                      <a:pt x="5" y="24"/>
                    </a:lnTo>
                    <a:lnTo>
                      <a:pt x="5" y="15"/>
                    </a:lnTo>
                    <a:lnTo>
                      <a:pt x="5" y="17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5" y="49"/>
                    </a:lnTo>
                    <a:lnTo>
                      <a:pt x="5" y="45"/>
                    </a:lnTo>
                    <a:lnTo>
                      <a:pt x="5" y="30"/>
                    </a:lnTo>
                    <a:lnTo>
                      <a:pt x="5" y="35"/>
                    </a:lnTo>
                    <a:lnTo>
                      <a:pt x="6" y="31"/>
                    </a:lnTo>
                    <a:lnTo>
                      <a:pt x="6" y="26"/>
                    </a:lnTo>
                    <a:lnTo>
                      <a:pt x="6" y="16"/>
                    </a:lnTo>
                    <a:lnTo>
                      <a:pt x="6" y="14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23"/>
                    </a:lnTo>
                    <a:lnTo>
                      <a:pt x="6" y="22"/>
                    </a:lnTo>
                    <a:lnTo>
                      <a:pt x="6" y="23"/>
                    </a:lnTo>
                    <a:lnTo>
                      <a:pt x="6" y="27"/>
                    </a:lnTo>
                    <a:lnTo>
                      <a:pt x="6" y="34"/>
                    </a:lnTo>
                    <a:lnTo>
                      <a:pt x="6" y="43"/>
                    </a:lnTo>
                    <a:lnTo>
                      <a:pt x="6" y="45"/>
                    </a:lnTo>
                    <a:lnTo>
                      <a:pt x="6" y="52"/>
                    </a:lnTo>
                    <a:lnTo>
                      <a:pt x="6" y="49"/>
                    </a:lnTo>
                    <a:lnTo>
                      <a:pt x="6" y="51"/>
                    </a:lnTo>
                    <a:lnTo>
                      <a:pt x="6" y="54"/>
                    </a:lnTo>
                    <a:lnTo>
                      <a:pt x="6" y="50"/>
                    </a:lnTo>
                    <a:lnTo>
                      <a:pt x="6" y="36"/>
                    </a:lnTo>
                    <a:lnTo>
                      <a:pt x="6" y="34"/>
                    </a:lnTo>
                    <a:lnTo>
                      <a:pt x="6" y="39"/>
                    </a:lnTo>
                    <a:lnTo>
                      <a:pt x="6" y="40"/>
                    </a:lnTo>
                    <a:lnTo>
                      <a:pt x="6" y="39"/>
                    </a:lnTo>
                    <a:lnTo>
                      <a:pt x="6" y="41"/>
                    </a:lnTo>
                    <a:lnTo>
                      <a:pt x="6" y="29"/>
                    </a:lnTo>
                    <a:lnTo>
                      <a:pt x="6" y="36"/>
                    </a:lnTo>
                    <a:lnTo>
                      <a:pt x="6" y="37"/>
                    </a:lnTo>
                    <a:lnTo>
                      <a:pt x="6" y="32"/>
                    </a:lnTo>
                    <a:lnTo>
                      <a:pt x="6" y="35"/>
                    </a:lnTo>
                    <a:lnTo>
                      <a:pt x="6" y="18"/>
                    </a:lnTo>
                    <a:lnTo>
                      <a:pt x="6" y="13"/>
                    </a:lnTo>
                    <a:lnTo>
                      <a:pt x="6" y="12"/>
                    </a:lnTo>
                    <a:lnTo>
                      <a:pt x="6" y="17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22"/>
                    </a:lnTo>
                    <a:lnTo>
                      <a:pt x="6" y="42"/>
                    </a:lnTo>
                    <a:lnTo>
                      <a:pt x="6" y="23"/>
                    </a:lnTo>
                    <a:lnTo>
                      <a:pt x="6" y="20"/>
                    </a:lnTo>
                    <a:lnTo>
                      <a:pt x="6" y="19"/>
                    </a:lnTo>
                    <a:lnTo>
                      <a:pt x="6" y="18"/>
                    </a:lnTo>
                    <a:lnTo>
                      <a:pt x="6" y="15"/>
                    </a:lnTo>
                    <a:lnTo>
                      <a:pt x="6" y="12"/>
                    </a:lnTo>
                    <a:lnTo>
                      <a:pt x="6" y="13"/>
                    </a:lnTo>
                    <a:lnTo>
                      <a:pt x="6" y="11"/>
                    </a:lnTo>
                    <a:lnTo>
                      <a:pt x="6" y="23"/>
                    </a:lnTo>
                    <a:lnTo>
                      <a:pt x="6" y="22"/>
                    </a:lnTo>
                    <a:lnTo>
                      <a:pt x="6" y="23"/>
                    </a:lnTo>
                    <a:lnTo>
                      <a:pt x="6" y="26"/>
                    </a:lnTo>
                    <a:lnTo>
                      <a:pt x="6" y="29"/>
                    </a:lnTo>
                    <a:lnTo>
                      <a:pt x="6" y="31"/>
                    </a:lnTo>
                    <a:lnTo>
                      <a:pt x="6" y="22"/>
                    </a:lnTo>
                    <a:lnTo>
                      <a:pt x="6" y="25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6" y="40"/>
                    </a:lnTo>
                    <a:lnTo>
                      <a:pt x="6" y="35"/>
                    </a:lnTo>
                    <a:lnTo>
                      <a:pt x="6" y="28"/>
                    </a:lnTo>
                    <a:lnTo>
                      <a:pt x="6" y="25"/>
                    </a:lnTo>
                    <a:lnTo>
                      <a:pt x="6" y="22"/>
                    </a:lnTo>
                    <a:lnTo>
                      <a:pt x="6" y="29"/>
                    </a:lnTo>
                    <a:lnTo>
                      <a:pt x="6" y="26"/>
                    </a:lnTo>
                    <a:lnTo>
                      <a:pt x="6" y="21"/>
                    </a:lnTo>
                    <a:lnTo>
                      <a:pt x="6" y="18"/>
                    </a:lnTo>
                    <a:lnTo>
                      <a:pt x="6" y="21"/>
                    </a:lnTo>
                    <a:lnTo>
                      <a:pt x="6" y="28"/>
                    </a:lnTo>
                    <a:lnTo>
                      <a:pt x="6" y="21"/>
                    </a:lnTo>
                    <a:lnTo>
                      <a:pt x="6" y="23"/>
                    </a:lnTo>
                    <a:lnTo>
                      <a:pt x="6" y="21"/>
                    </a:lnTo>
                    <a:lnTo>
                      <a:pt x="6" y="23"/>
                    </a:lnTo>
                    <a:lnTo>
                      <a:pt x="7" y="12"/>
                    </a:lnTo>
                    <a:lnTo>
                      <a:pt x="7" y="15"/>
                    </a:lnTo>
                    <a:lnTo>
                      <a:pt x="7" y="1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8"/>
                    </a:lnTo>
                    <a:lnTo>
                      <a:pt x="7" y="9"/>
                    </a:lnTo>
                    <a:lnTo>
                      <a:pt x="7" y="11"/>
                    </a:lnTo>
                    <a:lnTo>
                      <a:pt x="7" y="19"/>
                    </a:lnTo>
                    <a:lnTo>
                      <a:pt x="7" y="24"/>
                    </a:lnTo>
                    <a:lnTo>
                      <a:pt x="7" y="45"/>
                    </a:lnTo>
                    <a:lnTo>
                      <a:pt x="7" y="47"/>
                    </a:lnTo>
                    <a:lnTo>
                      <a:pt x="7" y="40"/>
                    </a:lnTo>
                    <a:lnTo>
                      <a:pt x="7" y="27"/>
                    </a:lnTo>
                    <a:lnTo>
                      <a:pt x="7" y="28"/>
                    </a:lnTo>
                    <a:lnTo>
                      <a:pt x="7" y="27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7" y="18"/>
                    </a:lnTo>
                    <a:lnTo>
                      <a:pt x="7" y="17"/>
                    </a:lnTo>
                    <a:lnTo>
                      <a:pt x="7" y="9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0"/>
                    </a:lnTo>
                    <a:lnTo>
                      <a:pt x="7" y="14"/>
                    </a:lnTo>
                    <a:lnTo>
                      <a:pt x="7" y="20"/>
                    </a:lnTo>
                    <a:lnTo>
                      <a:pt x="7" y="23"/>
                    </a:lnTo>
                    <a:lnTo>
                      <a:pt x="7" y="17"/>
                    </a:lnTo>
                    <a:lnTo>
                      <a:pt x="7" y="16"/>
                    </a:lnTo>
                    <a:lnTo>
                      <a:pt x="7" y="18"/>
                    </a:lnTo>
                    <a:lnTo>
                      <a:pt x="7" y="23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7" y="16"/>
                    </a:lnTo>
                    <a:lnTo>
                      <a:pt x="7" y="15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7" y="21"/>
                    </a:lnTo>
                    <a:lnTo>
                      <a:pt x="7" y="19"/>
                    </a:lnTo>
                    <a:lnTo>
                      <a:pt x="7" y="18"/>
                    </a:lnTo>
                    <a:lnTo>
                      <a:pt x="7" y="19"/>
                    </a:lnTo>
                    <a:lnTo>
                      <a:pt x="7" y="20"/>
                    </a:lnTo>
                    <a:lnTo>
                      <a:pt x="7" y="38"/>
                    </a:lnTo>
                    <a:lnTo>
                      <a:pt x="7" y="44"/>
                    </a:lnTo>
                    <a:lnTo>
                      <a:pt x="7" y="42"/>
                    </a:lnTo>
                    <a:lnTo>
                      <a:pt x="7" y="41"/>
                    </a:lnTo>
                    <a:lnTo>
                      <a:pt x="7" y="40"/>
                    </a:lnTo>
                    <a:lnTo>
                      <a:pt x="7" y="41"/>
                    </a:lnTo>
                    <a:lnTo>
                      <a:pt x="7" y="33"/>
                    </a:lnTo>
                    <a:lnTo>
                      <a:pt x="7" y="17"/>
                    </a:lnTo>
                    <a:lnTo>
                      <a:pt x="7" y="20"/>
                    </a:lnTo>
                    <a:lnTo>
                      <a:pt x="7" y="19"/>
                    </a:lnTo>
                    <a:lnTo>
                      <a:pt x="7" y="16"/>
                    </a:lnTo>
                    <a:lnTo>
                      <a:pt x="7" y="14"/>
                    </a:lnTo>
                    <a:lnTo>
                      <a:pt x="7" y="15"/>
                    </a:lnTo>
                    <a:lnTo>
                      <a:pt x="7" y="11"/>
                    </a:lnTo>
                    <a:lnTo>
                      <a:pt x="7" y="12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7" y="24"/>
                    </a:lnTo>
                    <a:lnTo>
                      <a:pt x="7" y="15"/>
                    </a:lnTo>
                    <a:lnTo>
                      <a:pt x="7" y="21"/>
                    </a:lnTo>
                    <a:lnTo>
                      <a:pt x="7" y="23"/>
                    </a:lnTo>
                    <a:lnTo>
                      <a:pt x="7" y="20"/>
                    </a:lnTo>
                    <a:lnTo>
                      <a:pt x="8" y="17"/>
                    </a:lnTo>
                    <a:lnTo>
                      <a:pt x="8" y="15"/>
                    </a:lnTo>
                    <a:lnTo>
                      <a:pt x="8" y="13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8" y="30"/>
                    </a:lnTo>
                    <a:lnTo>
                      <a:pt x="8" y="35"/>
                    </a:lnTo>
                    <a:lnTo>
                      <a:pt x="8" y="40"/>
                    </a:lnTo>
                    <a:lnTo>
                      <a:pt x="8" y="51"/>
                    </a:lnTo>
                    <a:lnTo>
                      <a:pt x="8" y="52"/>
                    </a:lnTo>
                    <a:lnTo>
                      <a:pt x="8" y="58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8" y="27"/>
                    </a:lnTo>
                    <a:lnTo>
                      <a:pt x="8" y="20"/>
                    </a:lnTo>
                    <a:lnTo>
                      <a:pt x="8" y="21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26"/>
                    </a:lnTo>
                    <a:lnTo>
                      <a:pt x="8" y="34"/>
                    </a:lnTo>
                    <a:lnTo>
                      <a:pt x="8" y="35"/>
                    </a:lnTo>
                    <a:lnTo>
                      <a:pt x="8" y="22"/>
                    </a:lnTo>
                    <a:lnTo>
                      <a:pt x="8" y="21"/>
                    </a:lnTo>
                    <a:lnTo>
                      <a:pt x="8" y="23"/>
                    </a:lnTo>
                    <a:lnTo>
                      <a:pt x="8" y="21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33"/>
                    </a:lnTo>
                    <a:lnTo>
                      <a:pt x="8" y="31"/>
                    </a:lnTo>
                    <a:lnTo>
                      <a:pt x="8" y="32"/>
                    </a:lnTo>
                    <a:lnTo>
                      <a:pt x="8" y="33"/>
                    </a:lnTo>
                    <a:lnTo>
                      <a:pt x="8" y="40"/>
                    </a:lnTo>
                    <a:lnTo>
                      <a:pt x="8" y="46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8" y="47"/>
                    </a:lnTo>
                    <a:lnTo>
                      <a:pt x="8" y="29"/>
                    </a:lnTo>
                    <a:lnTo>
                      <a:pt x="8" y="27"/>
                    </a:lnTo>
                    <a:lnTo>
                      <a:pt x="8" y="32"/>
                    </a:lnTo>
                    <a:lnTo>
                      <a:pt x="8" y="25"/>
                    </a:lnTo>
                    <a:lnTo>
                      <a:pt x="8" y="18"/>
                    </a:lnTo>
                    <a:lnTo>
                      <a:pt x="8" y="15"/>
                    </a:lnTo>
                    <a:lnTo>
                      <a:pt x="8" y="13"/>
                    </a:lnTo>
                    <a:lnTo>
                      <a:pt x="8" y="7"/>
                    </a:lnTo>
                    <a:lnTo>
                      <a:pt x="8" y="12"/>
                    </a:lnTo>
                    <a:lnTo>
                      <a:pt x="8" y="10"/>
                    </a:lnTo>
                    <a:lnTo>
                      <a:pt x="8" y="13"/>
                    </a:lnTo>
                    <a:lnTo>
                      <a:pt x="8" y="21"/>
                    </a:lnTo>
                    <a:lnTo>
                      <a:pt x="8" y="22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8" y="36"/>
                    </a:lnTo>
                    <a:lnTo>
                      <a:pt x="8" y="30"/>
                    </a:lnTo>
                    <a:lnTo>
                      <a:pt x="8" y="27"/>
                    </a:lnTo>
                    <a:lnTo>
                      <a:pt x="8" y="24"/>
                    </a:lnTo>
                    <a:lnTo>
                      <a:pt x="8" y="25"/>
                    </a:lnTo>
                    <a:lnTo>
                      <a:pt x="8" y="34"/>
                    </a:lnTo>
                    <a:lnTo>
                      <a:pt x="8" y="29"/>
                    </a:lnTo>
                    <a:lnTo>
                      <a:pt x="8" y="31"/>
                    </a:lnTo>
                    <a:lnTo>
                      <a:pt x="8" y="32"/>
                    </a:lnTo>
                    <a:lnTo>
                      <a:pt x="8" y="31"/>
                    </a:lnTo>
                    <a:lnTo>
                      <a:pt x="8" y="37"/>
                    </a:lnTo>
                    <a:lnTo>
                      <a:pt x="8" y="39"/>
                    </a:lnTo>
                    <a:lnTo>
                      <a:pt x="8" y="41"/>
                    </a:lnTo>
                    <a:lnTo>
                      <a:pt x="8" y="42"/>
                    </a:lnTo>
                    <a:lnTo>
                      <a:pt x="9" y="34"/>
                    </a:lnTo>
                    <a:lnTo>
                      <a:pt x="9" y="39"/>
                    </a:lnTo>
                    <a:lnTo>
                      <a:pt x="9" y="32"/>
                    </a:lnTo>
                    <a:lnTo>
                      <a:pt x="9" y="26"/>
                    </a:lnTo>
                    <a:lnTo>
                      <a:pt x="9" y="27"/>
                    </a:lnTo>
                    <a:lnTo>
                      <a:pt x="9" y="29"/>
                    </a:lnTo>
                    <a:lnTo>
                      <a:pt x="9" y="30"/>
                    </a:lnTo>
                    <a:lnTo>
                      <a:pt x="9" y="29"/>
                    </a:lnTo>
                    <a:lnTo>
                      <a:pt x="9" y="35"/>
                    </a:lnTo>
                    <a:lnTo>
                      <a:pt x="9" y="34"/>
                    </a:lnTo>
                    <a:lnTo>
                      <a:pt x="9" y="39"/>
                    </a:lnTo>
                    <a:lnTo>
                      <a:pt x="9" y="42"/>
                    </a:lnTo>
                    <a:lnTo>
                      <a:pt x="9" y="54"/>
                    </a:lnTo>
                    <a:lnTo>
                      <a:pt x="9" y="46"/>
                    </a:lnTo>
                    <a:lnTo>
                      <a:pt x="9" y="30"/>
                    </a:lnTo>
                    <a:lnTo>
                      <a:pt x="9" y="31"/>
                    </a:lnTo>
                    <a:lnTo>
                      <a:pt x="9" y="35"/>
                    </a:lnTo>
                    <a:lnTo>
                      <a:pt x="9" y="39"/>
                    </a:lnTo>
                    <a:lnTo>
                      <a:pt x="9" y="31"/>
                    </a:lnTo>
                    <a:lnTo>
                      <a:pt x="9" y="35"/>
                    </a:lnTo>
                    <a:lnTo>
                      <a:pt x="9" y="13"/>
                    </a:lnTo>
                    <a:lnTo>
                      <a:pt x="9" y="21"/>
                    </a:lnTo>
                    <a:lnTo>
                      <a:pt x="9" y="11"/>
                    </a:lnTo>
                    <a:lnTo>
                      <a:pt x="9" y="12"/>
                    </a:lnTo>
                    <a:lnTo>
                      <a:pt x="9" y="10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22"/>
                    </a:lnTo>
                    <a:lnTo>
                      <a:pt x="9" y="21"/>
                    </a:lnTo>
                    <a:lnTo>
                      <a:pt x="9" y="36"/>
                    </a:lnTo>
                    <a:lnTo>
                      <a:pt x="9" y="29"/>
                    </a:lnTo>
                    <a:lnTo>
                      <a:pt x="9" y="28"/>
                    </a:lnTo>
                    <a:lnTo>
                      <a:pt x="9" y="23"/>
                    </a:lnTo>
                    <a:lnTo>
                      <a:pt x="9" y="4"/>
                    </a:lnTo>
                    <a:lnTo>
                      <a:pt x="9" y="2"/>
                    </a:lnTo>
                    <a:lnTo>
                      <a:pt x="9" y="4"/>
                    </a:lnTo>
                    <a:lnTo>
                      <a:pt x="9" y="2"/>
                    </a:lnTo>
                    <a:lnTo>
                      <a:pt x="9" y="1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9" y="18"/>
                    </a:lnTo>
                    <a:lnTo>
                      <a:pt x="9" y="21"/>
                    </a:lnTo>
                    <a:lnTo>
                      <a:pt x="9" y="18"/>
                    </a:lnTo>
                    <a:lnTo>
                      <a:pt x="9" y="22"/>
                    </a:lnTo>
                    <a:lnTo>
                      <a:pt x="9" y="20"/>
                    </a:lnTo>
                    <a:lnTo>
                      <a:pt x="9" y="23"/>
                    </a:lnTo>
                    <a:lnTo>
                      <a:pt x="9" y="26"/>
                    </a:lnTo>
                    <a:lnTo>
                      <a:pt x="9" y="41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0"/>
                    </a:lnTo>
                    <a:lnTo>
                      <a:pt x="9" y="27"/>
                    </a:lnTo>
                    <a:lnTo>
                      <a:pt x="9" y="28"/>
                    </a:lnTo>
                    <a:lnTo>
                      <a:pt x="9" y="27"/>
                    </a:lnTo>
                    <a:lnTo>
                      <a:pt x="9" y="25"/>
                    </a:lnTo>
                    <a:lnTo>
                      <a:pt x="9" y="16"/>
                    </a:lnTo>
                    <a:lnTo>
                      <a:pt x="9" y="9"/>
                    </a:lnTo>
                    <a:lnTo>
                      <a:pt x="9" y="11"/>
                    </a:lnTo>
                    <a:lnTo>
                      <a:pt x="9" y="13"/>
                    </a:lnTo>
                    <a:lnTo>
                      <a:pt x="9" y="16"/>
                    </a:lnTo>
                    <a:lnTo>
                      <a:pt x="9" y="19"/>
                    </a:lnTo>
                    <a:lnTo>
                      <a:pt x="9" y="15"/>
                    </a:lnTo>
                    <a:lnTo>
                      <a:pt x="9" y="17"/>
                    </a:lnTo>
                    <a:lnTo>
                      <a:pt x="9" y="25"/>
                    </a:lnTo>
                    <a:lnTo>
                      <a:pt x="9" y="42"/>
                    </a:lnTo>
                    <a:lnTo>
                      <a:pt x="9" y="33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225"/>
              <p:cNvSpPr>
                <a:spLocks/>
              </p:cNvSpPr>
              <p:nvPr/>
            </p:nvSpPr>
            <p:spPr bwMode="auto">
              <a:xfrm>
                <a:off x="4920" y="2079"/>
                <a:ext cx="54" cy="414"/>
              </a:xfrm>
              <a:custGeom>
                <a:avLst/>
                <a:gdLst>
                  <a:gd name="T0" fmla="*/ 7776 w 9"/>
                  <a:gd name="T1" fmla="*/ 279936 h 69"/>
                  <a:gd name="T2" fmla="*/ 7776 w 9"/>
                  <a:gd name="T3" fmla="*/ 225504 h 69"/>
                  <a:gd name="T4" fmla="*/ 7776 w 9"/>
                  <a:gd name="T5" fmla="*/ 474336 h 69"/>
                  <a:gd name="T6" fmla="*/ 7776 w 9"/>
                  <a:gd name="T7" fmla="*/ 318816 h 69"/>
                  <a:gd name="T8" fmla="*/ 7776 w 9"/>
                  <a:gd name="T9" fmla="*/ 334368 h 69"/>
                  <a:gd name="T10" fmla="*/ 7776 w 9"/>
                  <a:gd name="T11" fmla="*/ 217728 h 69"/>
                  <a:gd name="T12" fmla="*/ 7776 w 9"/>
                  <a:gd name="T13" fmla="*/ 466560 h 69"/>
                  <a:gd name="T14" fmla="*/ 15552 w 9"/>
                  <a:gd name="T15" fmla="*/ 163296 h 69"/>
                  <a:gd name="T16" fmla="*/ 15552 w 9"/>
                  <a:gd name="T17" fmla="*/ 303264 h 69"/>
                  <a:gd name="T18" fmla="*/ 15552 w 9"/>
                  <a:gd name="T19" fmla="*/ 186624 h 69"/>
                  <a:gd name="T20" fmla="*/ 15552 w 9"/>
                  <a:gd name="T21" fmla="*/ 303264 h 69"/>
                  <a:gd name="T22" fmla="*/ 15552 w 9"/>
                  <a:gd name="T23" fmla="*/ 388800 h 69"/>
                  <a:gd name="T24" fmla="*/ 15552 w 9"/>
                  <a:gd name="T25" fmla="*/ 318816 h 69"/>
                  <a:gd name="T26" fmla="*/ 23328 w 9"/>
                  <a:gd name="T27" fmla="*/ 248832 h 69"/>
                  <a:gd name="T28" fmla="*/ 23328 w 9"/>
                  <a:gd name="T29" fmla="*/ 116640 h 69"/>
                  <a:gd name="T30" fmla="*/ 23328 w 9"/>
                  <a:gd name="T31" fmla="*/ 194400 h 69"/>
                  <a:gd name="T32" fmla="*/ 23328 w 9"/>
                  <a:gd name="T33" fmla="*/ 287712 h 69"/>
                  <a:gd name="T34" fmla="*/ 23328 w 9"/>
                  <a:gd name="T35" fmla="*/ 233280 h 69"/>
                  <a:gd name="T36" fmla="*/ 23328 w 9"/>
                  <a:gd name="T37" fmla="*/ 256608 h 69"/>
                  <a:gd name="T38" fmla="*/ 23328 w 9"/>
                  <a:gd name="T39" fmla="*/ 326592 h 69"/>
                  <a:gd name="T40" fmla="*/ 31104 w 9"/>
                  <a:gd name="T41" fmla="*/ 178848 h 69"/>
                  <a:gd name="T42" fmla="*/ 31104 w 9"/>
                  <a:gd name="T43" fmla="*/ 311040 h 69"/>
                  <a:gd name="T44" fmla="*/ 31104 w 9"/>
                  <a:gd name="T45" fmla="*/ 256608 h 69"/>
                  <a:gd name="T46" fmla="*/ 31104 w 9"/>
                  <a:gd name="T47" fmla="*/ 349920 h 69"/>
                  <a:gd name="T48" fmla="*/ 31104 w 9"/>
                  <a:gd name="T49" fmla="*/ 373248 h 69"/>
                  <a:gd name="T50" fmla="*/ 31104 w 9"/>
                  <a:gd name="T51" fmla="*/ 466560 h 69"/>
                  <a:gd name="T52" fmla="*/ 31104 w 9"/>
                  <a:gd name="T53" fmla="*/ 311040 h 69"/>
                  <a:gd name="T54" fmla="*/ 38880 w 9"/>
                  <a:gd name="T55" fmla="*/ 311040 h 69"/>
                  <a:gd name="T56" fmla="*/ 38880 w 9"/>
                  <a:gd name="T57" fmla="*/ 132192 h 69"/>
                  <a:gd name="T58" fmla="*/ 38880 w 9"/>
                  <a:gd name="T59" fmla="*/ 256608 h 69"/>
                  <a:gd name="T60" fmla="*/ 38880 w 9"/>
                  <a:gd name="T61" fmla="*/ 287712 h 69"/>
                  <a:gd name="T62" fmla="*/ 38880 w 9"/>
                  <a:gd name="T63" fmla="*/ 186624 h 69"/>
                  <a:gd name="T64" fmla="*/ 38880 w 9"/>
                  <a:gd name="T65" fmla="*/ 256608 h 69"/>
                  <a:gd name="T66" fmla="*/ 38880 w 9"/>
                  <a:gd name="T67" fmla="*/ 334368 h 69"/>
                  <a:gd name="T68" fmla="*/ 38880 w 9"/>
                  <a:gd name="T69" fmla="*/ 326592 h 69"/>
                  <a:gd name="T70" fmla="*/ 46656 w 9"/>
                  <a:gd name="T71" fmla="*/ 256608 h 69"/>
                  <a:gd name="T72" fmla="*/ 46656 w 9"/>
                  <a:gd name="T73" fmla="*/ 171072 h 69"/>
                  <a:gd name="T74" fmla="*/ 46656 w 9"/>
                  <a:gd name="T75" fmla="*/ 248832 h 69"/>
                  <a:gd name="T76" fmla="*/ 46656 w 9"/>
                  <a:gd name="T77" fmla="*/ 54432 h 69"/>
                  <a:gd name="T78" fmla="*/ 46656 w 9"/>
                  <a:gd name="T79" fmla="*/ 194400 h 69"/>
                  <a:gd name="T80" fmla="*/ 46656 w 9"/>
                  <a:gd name="T81" fmla="*/ 279936 h 69"/>
                  <a:gd name="T82" fmla="*/ 46656 w 9"/>
                  <a:gd name="T83" fmla="*/ 225504 h 69"/>
                  <a:gd name="T84" fmla="*/ 54432 w 9"/>
                  <a:gd name="T85" fmla="*/ 451008 h 69"/>
                  <a:gd name="T86" fmla="*/ 54432 w 9"/>
                  <a:gd name="T87" fmla="*/ 178848 h 69"/>
                  <a:gd name="T88" fmla="*/ 54432 w 9"/>
                  <a:gd name="T89" fmla="*/ 194400 h 69"/>
                  <a:gd name="T90" fmla="*/ 54432 w 9"/>
                  <a:gd name="T91" fmla="*/ 287712 h 69"/>
                  <a:gd name="T92" fmla="*/ 54432 w 9"/>
                  <a:gd name="T93" fmla="*/ 194400 h 69"/>
                  <a:gd name="T94" fmla="*/ 54432 w 9"/>
                  <a:gd name="T95" fmla="*/ 264384 h 69"/>
                  <a:gd name="T96" fmla="*/ 54432 w 9"/>
                  <a:gd name="T97" fmla="*/ 396576 h 69"/>
                  <a:gd name="T98" fmla="*/ 62208 w 9"/>
                  <a:gd name="T99" fmla="*/ 225504 h 69"/>
                  <a:gd name="T100" fmla="*/ 62208 w 9"/>
                  <a:gd name="T101" fmla="*/ 93312 h 69"/>
                  <a:gd name="T102" fmla="*/ 62208 w 9"/>
                  <a:gd name="T103" fmla="*/ 326592 h 69"/>
                  <a:gd name="T104" fmla="*/ 62208 w 9"/>
                  <a:gd name="T105" fmla="*/ 248832 h 69"/>
                  <a:gd name="T106" fmla="*/ 62208 w 9"/>
                  <a:gd name="T107" fmla="*/ 365472 h 69"/>
                  <a:gd name="T108" fmla="*/ 62208 w 9"/>
                  <a:gd name="T109" fmla="*/ 186624 h 69"/>
                  <a:gd name="T110" fmla="*/ 62208 w 9"/>
                  <a:gd name="T111" fmla="*/ 318816 h 69"/>
                  <a:gd name="T112" fmla="*/ 62208 w 9"/>
                  <a:gd name="T113" fmla="*/ 178848 h 69"/>
                  <a:gd name="T114" fmla="*/ 69984 w 9"/>
                  <a:gd name="T115" fmla="*/ 248832 h 69"/>
                  <a:gd name="T116" fmla="*/ 69984 w 9"/>
                  <a:gd name="T117" fmla="*/ 443232 h 69"/>
                  <a:gd name="T118" fmla="*/ 69984 w 9"/>
                  <a:gd name="T119" fmla="*/ 272160 h 69"/>
                  <a:gd name="T120" fmla="*/ 69984 w 9"/>
                  <a:gd name="T121" fmla="*/ 342144 h 69"/>
                  <a:gd name="T122" fmla="*/ 69984 w 9"/>
                  <a:gd name="T123" fmla="*/ 311040 h 6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9" h="69">
                    <a:moveTo>
                      <a:pt x="0" y="40"/>
                    </a:moveTo>
                    <a:lnTo>
                      <a:pt x="0" y="43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1" y="31"/>
                    </a:lnTo>
                    <a:lnTo>
                      <a:pt x="1" y="34"/>
                    </a:lnTo>
                    <a:lnTo>
                      <a:pt x="1" y="33"/>
                    </a:lnTo>
                    <a:lnTo>
                      <a:pt x="1" y="32"/>
                    </a:lnTo>
                    <a:lnTo>
                      <a:pt x="1" y="37"/>
                    </a:lnTo>
                    <a:lnTo>
                      <a:pt x="1" y="36"/>
                    </a:lnTo>
                    <a:lnTo>
                      <a:pt x="1" y="35"/>
                    </a:lnTo>
                    <a:lnTo>
                      <a:pt x="1" y="28"/>
                    </a:lnTo>
                    <a:lnTo>
                      <a:pt x="1" y="27"/>
                    </a:lnTo>
                    <a:lnTo>
                      <a:pt x="1" y="28"/>
                    </a:lnTo>
                    <a:lnTo>
                      <a:pt x="1" y="22"/>
                    </a:lnTo>
                    <a:lnTo>
                      <a:pt x="1" y="18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1" y="22"/>
                    </a:lnTo>
                    <a:lnTo>
                      <a:pt x="1" y="29"/>
                    </a:lnTo>
                    <a:lnTo>
                      <a:pt x="1" y="26"/>
                    </a:lnTo>
                    <a:lnTo>
                      <a:pt x="1" y="32"/>
                    </a:lnTo>
                    <a:lnTo>
                      <a:pt x="1" y="34"/>
                    </a:lnTo>
                    <a:lnTo>
                      <a:pt x="1" y="43"/>
                    </a:lnTo>
                    <a:lnTo>
                      <a:pt x="1" y="47"/>
                    </a:lnTo>
                    <a:lnTo>
                      <a:pt x="1" y="48"/>
                    </a:lnTo>
                    <a:lnTo>
                      <a:pt x="1" y="56"/>
                    </a:lnTo>
                    <a:lnTo>
                      <a:pt x="1" y="61"/>
                    </a:lnTo>
                    <a:lnTo>
                      <a:pt x="1" y="63"/>
                    </a:lnTo>
                    <a:lnTo>
                      <a:pt x="1" y="60"/>
                    </a:lnTo>
                    <a:lnTo>
                      <a:pt x="1" y="64"/>
                    </a:lnTo>
                    <a:lnTo>
                      <a:pt x="1" y="57"/>
                    </a:lnTo>
                    <a:lnTo>
                      <a:pt x="1" y="52"/>
                    </a:lnTo>
                    <a:lnTo>
                      <a:pt x="1" y="44"/>
                    </a:lnTo>
                    <a:lnTo>
                      <a:pt x="1" y="48"/>
                    </a:lnTo>
                    <a:lnTo>
                      <a:pt x="1" y="43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1" y="41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1" y="43"/>
                    </a:lnTo>
                    <a:lnTo>
                      <a:pt x="1" y="40"/>
                    </a:lnTo>
                    <a:lnTo>
                      <a:pt x="1" y="46"/>
                    </a:lnTo>
                    <a:lnTo>
                      <a:pt x="1" y="49"/>
                    </a:lnTo>
                    <a:lnTo>
                      <a:pt x="1" y="52"/>
                    </a:lnTo>
                    <a:lnTo>
                      <a:pt x="1" y="48"/>
                    </a:lnTo>
                    <a:lnTo>
                      <a:pt x="1" y="41"/>
                    </a:lnTo>
                    <a:lnTo>
                      <a:pt x="1" y="43"/>
                    </a:lnTo>
                    <a:lnTo>
                      <a:pt x="1" y="37"/>
                    </a:lnTo>
                    <a:lnTo>
                      <a:pt x="1" y="43"/>
                    </a:lnTo>
                    <a:lnTo>
                      <a:pt x="1" y="41"/>
                    </a:lnTo>
                    <a:lnTo>
                      <a:pt x="1" y="34"/>
                    </a:lnTo>
                    <a:lnTo>
                      <a:pt x="1" y="37"/>
                    </a:lnTo>
                    <a:lnTo>
                      <a:pt x="1" y="42"/>
                    </a:lnTo>
                    <a:lnTo>
                      <a:pt x="1" y="49"/>
                    </a:lnTo>
                    <a:lnTo>
                      <a:pt x="1" y="50"/>
                    </a:lnTo>
                    <a:lnTo>
                      <a:pt x="1" y="36"/>
                    </a:lnTo>
                    <a:lnTo>
                      <a:pt x="1" y="32"/>
                    </a:lnTo>
                    <a:lnTo>
                      <a:pt x="1" y="28"/>
                    </a:lnTo>
                    <a:lnTo>
                      <a:pt x="1" y="33"/>
                    </a:lnTo>
                    <a:lnTo>
                      <a:pt x="1" y="30"/>
                    </a:lnTo>
                    <a:lnTo>
                      <a:pt x="1" y="29"/>
                    </a:lnTo>
                    <a:lnTo>
                      <a:pt x="1" y="31"/>
                    </a:lnTo>
                    <a:lnTo>
                      <a:pt x="1" y="28"/>
                    </a:lnTo>
                    <a:lnTo>
                      <a:pt x="1" y="30"/>
                    </a:lnTo>
                    <a:lnTo>
                      <a:pt x="1" y="42"/>
                    </a:lnTo>
                    <a:lnTo>
                      <a:pt x="1" y="45"/>
                    </a:lnTo>
                    <a:lnTo>
                      <a:pt x="1" y="51"/>
                    </a:lnTo>
                    <a:lnTo>
                      <a:pt x="1" y="57"/>
                    </a:lnTo>
                    <a:lnTo>
                      <a:pt x="1" y="60"/>
                    </a:lnTo>
                    <a:lnTo>
                      <a:pt x="2" y="52"/>
                    </a:lnTo>
                    <a:lnTo>
                      <a:pt x="2" y="54"/>
                    </a:lnTo>
                    <a:lnTo>
                      <a:pt x="2" y="52"/>
                    </a:lnTo>
                    <a:lnTo>
                      <a:pt x="2" y="58"/>
                    </a:lnTo>
                    <a:lnTo>
                      <a:pt x="2" y="52"/>
                    </a:lnTo>
                    <a:lnTo>
                      <a:pt x="2" y="49"/>
                    </a:lnTo>
                    <a:lnTo>
                      <a:pt x="2" y="50"/>
                    </a:lnTo>
                    <a:lnTo>
                      <a:pt x="2" y="47"/>
                    </a:lnTo>
                    <a:lnTo>
                      <a:pt x="2" y="38"/>
                    </a:lnTo>
                    <a:lnTo>
                      <a:pt x="2" y="27"/>
                    </a:lnTo>
                    <a:lnTo>
                      <a:pt x="2" y="28"/>
                    </a:lnTo>
                    <a:lnTo>
                      <a:pt x="2" y="21"/>
                    </a:lnTo>
                    <a:lnTo>
                      <a:pt x="2" y="17"/>
                    </a:lnTo>
                    <a:lnTo>
                      <a:pt x="2" y="21"/>
                    </a:lnTo>
                    <a:lnTo>
                      <a:pt x="2" y="20"/>
                    </a:lnTo>
                    <a:lnTo>
                      <a:pt x="2" y="23"/>
                    </a:lnTo>
                    <a:lnTo>
                      <a:pt x="2" y="27"/>
                    </a:lnTo>
                    <a:lnTo>
                      <a:pt x="2" y="38"/>
                    </a:lnTo>
                    <a:lnTo>
                      <a:pt x="2" y="43"/>
                    </a:lnTo>
                    <a:lnTo>
                      <a:pt x="2" y="41"/>
                    </a:lnTo>
                    <a:lnTo>
                      <a:pt x="2" y="39"/>
                    </a:lnTo>
                    <a:lnTo>
                      <a:pt x="2" y="33"/>
                    </a:lnTo>
                    <a:lnTo>
                      <a:pt x="2" y="35"/>
                    </a:lnTo>
                    <a:lnTo>
                      <a:pt x="2" y="46"/>
                    </a:lnTo>
                    <a:lnTo>
                      <a:pt x="2" y="42"/>
                    </a:lnTo>
                    <a:lnTo>
                      <a:pt x="2" y="41"/>
                    </a:lnTo>
                    <a:lnTo>
                      <a:pt x="2" y="35"/>
                    </a:lnTo>
                    <a:lnTo>
                      <a:pt x="2" y="28"/>
                    </a:lnTo>
                    <a:lnTo>
                      <a:pt x="2" y="29"/>
                    </a:lnTo>
                    <a:lnTo>
                      <a:pt x="2" y="31"/>
                    </a:lnTo>
                    <a:lnTo>
                      <a:pt x="2" y="28"/>
                    </a:lnTo>
                    <a:lnTo>
                      <a:pt x="2" y="24"/>
                    </a:lnTo>
                    <a:lnTo>
                      <a:pt x="2" y="25"/>
                    </a:lnTo>
                    <a:lnTo>
                      <a:pt x="2" y="23"/>
                    </a:lnTo>
                    <a:lnTo>
                      <a:pt x="2" y="24"/>
                    </a:lnTo>
                    <a:lnTo>
                      <a:pt x="2" y="29"/>
                    </a:lnTo>
                    <a:lnTo>
                      <a:pt x="2" y="33"/>
                    </a:lnTo>
                    <a:lnTo>
                      <a:pt x="2" y="28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33"/>
                    </a:lnTo>
                    <a:lnTo>
                      <a:pt x="2" y="37"/>
                    </a:lnTo>
                    <a:lnTo>
                      <a:pt x="2" y="39"/>
                    </a:lnTo>
                    <a:lnTo>
                      <a:pt x="2" y="30"/>
                    </a:lnTo>
                    <a:lnTo>
                      <a:pt x="2" y="26"/>
                    </a:lnTo>
                    <a:lnTo>
                      <a:pt x="2" y="32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2" y="36"/>
                    </a:lnTo>
                    <a:lnTo>
                      <a:pt x="2" y="37"/>
                    </a:lnTo>
                    <a:lnTo>
                      <a:pt x="2" y="45"/>
                    </a:lnTo>
                    <a:lnTo>
                      <a:pt x="2" y="43"/>
                    </a:lnTo>
                    <a:lnTo>
                      <a:pt x="2" y="50"/>
                    </a:lnTo>
                    <a:lnTo>
                      <a:pt x="2" y="49"/>
                    </a:lnTo>
                    <a:lnTo>
                      <a:pt x="2" y="51"/>
                    </a:lnTo>
                    <a:lnTo>
                      <a:pt x="2" y="48"/>
                    </a:lnTo>
                    <a:lnTo>
                      <a:pt x="2" y="52"/>
                    </a:lnTo>
                    <a:lnTo>
                      <a:pt x="2" y="38"/>
                    </a:lnTo>
                    <a:lnTo>
                      <a:pt x="2" y="43"/>
                    </a:lnTo>
                    <a:lnTo>
                      <a:pt x="2" y="46"/>
                    </a:lnTo>
                    <a:lnTo>
                      <a:pt x="2" y="41"/>
                    </a:lnTo>
                    <a:lnTo>
                      <a:pt x="2" y="38"/>
                    </a:lnTo>
                    <a:lnTo>
                      <a:pt x="2" y="37"/>
                    </a:lnTo>
                    <a:lnTo>
                      <a:pt x="2" y="39"/>
                    </a:lnTo>
                    <a:lnTo>
                      <a:pt x="2" y="37"/>
                    </a:lnTo>
                    <a:lnTo>
                      <a:pt x="2" y="35"/>
                    </a:lnTo>
                    <a:lnTo>
                      <a:pt x="2" y="37"/>
                    </a:lnTo>
                    <a:lnTo>
                      <a:pt x="2" y="41"/>
                    </a:lnTo>
                    <a:lnTo>
                      <a:pt x="2" y="40"/>
                    </a:lnTo>
                    <a:lnTo>
                      <a:pt x="2" y="25"/>
                    </a:lnTo>
                    <a:lnTo>
                      <a:pt x="3" y="26"/>
                    </a:lnTo>
                    <a:lnTo>
                      <a:pt x="3" y="32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3" y="19"/>
                    </a:lnTo>
                    <a:lnTo>
                      <a:pt x="3" y="18"/>
                    </a:lnTo>
                    <a:lnTo>
                      <a:pt x="3" y="22"/>
                    </a:lnTo>
                    <a:lnTo>
                      <a:pt x="3" y="18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3" y="15"/>
                    </a:lnTo>
                    <a:lnTo>
                      <a:pt x="3" y="33"/>
                    </a:lnTo>
                    <a:lnTo>
                      <a:pt x="3" y="29"/>
                    </a:lnTo>
                    <a:lnTo>
                      <a:pt x="3" y="24"/>
                    </a:lnTo>
                    <a:lnTo>
                      <a:pt x="3" y="29"/>
                    </a:lnTo>
                    <a:lnTo>
                      <a:pt x="3" y="33"/>
                    </a:lnTo>
                    <a:lnTo>
                      <a:pt x="3" y="40"/>
                    </a:lnTo>
                    <a:lnTo>
                      <a:pt x="3" y="42"/>
                    </a:lnTo>
                    <a:lnTo>
                      <a:pt x="3" y="25"/>
                    </a:lnTo>
                    <a:lnTo>
                      <a:pt x="3" y="19"/>
                    </a:lnTo>
                    <a:lnTo>
                      <a:pt x="3" y="23"/>
                    </a:lnTo>
                    <a:lnTo>
                      <a:pt x="3" y="28"/>
                    </a:lnTo>
                    <a:lnTo>
                      <a:pt x="3" y="24"/>
                    </a:lnTo>
                    <a:lnTo>
                      <a:pt x="3" y="23"/>
                    </a:lnTo>
                    <a:lnTo>
                      <a:pt x="3" y="19"/>
                    </a:lnTo>
                    <a:lnTo>
                      <a:pt x="3" y="14"/>
                    </a:lnTo>
                    <a:lnTo>
                      <a:pt x="3" y="28"/>
                    </a:lnTo>
                    <a:lnTo>
                      <a:pt x="3" y="35"/>
                    </a:lnTo>
                    <a:lnTo>
                      <a:pt x="3" y="34"/>
                    </a:lnTo>
                    <a:lnTo>
                      <a:pt x="3" y="37"/>
                    </a:lnTo>
                    <a:lnTo>
                      <a:pt x="3" y="33"/>
                    </a:lnTo>
                    <a:lnTo>
                      <a:pt x="3" y="38"/>
                    </a:lnTo>
                    <a:lnTo>
                      <a:pt x="3" y="41"/>
                    </a:lnTo>
                    <a:lnTo>
                      <a:pt x="3" y="47"/>
                    </a:lnTo>
                    <a:lnTo>
                      <a:pt x="3" y="61"/>
                    </a:lnTo>
                    <a:lnTo>
                      <a:pt x="3" y="60"/>
                    </a:lnTo>
                    <a:lnTo>
                      <a:pt x="3" y="58"/>
                    </a:lnTo>
                    <a:lnTo>
                      <a:pt x="3" y="59"/>
                    </a:lnTo>
                    <a:lnTo>
                      <a:pt x="3" y="44"/>
                    </a:lnTo>
                    <a:lnTo>
                      <a:pt x="3" y="39"/>
                    </a:lnTo>
                    <a:lnTo>
                      <a:pt x="3" y="29"/>
                    </a:lnTo>
                    <a:lnTo>
                      <a:pt x="3" y="30"/>
                    </a:lnTo>
                    <a:lnTo>
                      <a:pt x="3" y="27"/>
                    </a:lnTo>
                    <a:lnTo>
                      <a:pt x="3" y="23"/>
                    </a:lnTo>
                    <a:lnTo>
                      <a:pt x="3" y="20"/>
                    </a:lnTo>
                    <a:lnTo>
                      <a:pt x="3" y="18"/>
                    </a:lnTo>
                    <a:lnTo>
                      <a:pt x="3" y="22"/>
                    </a:lnTo>
                    <a:lnTo>
                      <a:pt x="3" y="26"/>
                    </a:lnTo>
                    <a:lnTo>
                      <a:pt x="3" y="37"/>
                    </a:lnTo>
                    <a:lnTo>
                      <a:pt x="3" y="32"/>
                    </a:lnTo>
                    <a:lnTo>
                      <a:pt x="3" y="28"/>
                    </a:lnTo>
                    <a:lnTo>
                      <a:pt x="3" y="33"/>
                    </a:lnTo>
                    <a:lnTo>
                      <a:pt x="3" y="38"/>
                    </a:lnTo>
                    <a:lnTo>
                      <a:pt x="3" y="33"/>
                    </a:lnTo>
                    <a:lnTo>
                      <a:pt x="3" y="30"/>
                    </a:lnTo>
                    <a:lnTo>
                      <a:pt x="3" y="29"/>
                    </a:lnTo>
                    <a:lnTo>
                      <a:pt x="3" y="30"/>
                    </a:lnTo>
                    <a:lnTo>
                      <a:pt x="3" y="34"/>
                    </a:lnTo>
                    <a:lnTo>
                      <a:pt x="3" y="42"/>
                    </a:lnTo>
                    <a:lnTo>
                      <a:pt x="3" y="30"/>
                    </a:lnTo>
                    <a:lnTo>
                      <a:pt x="3" y="32"/>
                    </a:lnTo>
                    <a:lnTo>
                      <a:pt x="3" y="34"/>
                    </a:lnTo>
                    <a:lnTo>
                      <a:pt x="3" y="41"/>
                    </a:lnTo>
                    <a:lnTo>
                      <a:pt x="3" y="42"/>
                    </a:lnTo>
                    <a:lnTo>
                      <a:pt x="3" y="48"/>
                    </a:lnTo>
                    <a:lnTo>
                      <a:pt x="3" y="46"/>
                    </a:lnTo>
                    <a:lnTo>
                      <a:pt x="3" y="39"/>
                    </a:lnTo>
                    <a:lnTo>
                      <a:pt x="3" y="37"/>
                    </a:lnTo>
                    <a:lnTo>
                      <a:pt x="3" y="43"/>
                    </a:lnTo>
                    <a:lnTo>
                      <a:pt x="3" y="32"/>
                    </a:lnTo>
                    <a:lnTo>
                      <a:pt x="3" y="31"/>
                    </a:lnTo>
                    <a:lnTo>
                      <a:pt x="3" y="23"/>
                    </a:lnTo>
                    <a:lnTo>
                      <a:pt x="3" y="24"/>
                    </a:lnTo>
                    <a:lnTo>
                      <a:pt x="3" y="20"/>
                    </a:lnTo>
                    <a:lnTo>
                      <a:pt x="4" y="23"/>
                    </a:lnTo>
                    <a:lnTo>
                      <a:pt x="4" y="24"/>
                    </a:lnTo>
                    <a:lnTo>
                      <a:pt x="4" y="35"/>
                    </a:lnTo>
                    <a:lnTo>
                      <a:pt x="4" y="36"/>
                    </a:lnTo>
                    <a:lnTo>
                      <a:pt x="4" y="45"/>
                    </a:lnTo>
                    <a:lnTo>
                      <a:pt x="4" y="36"/>
                    </a:lnTo>
                    <a:lnTo>
                      <a:pt x="4" y="43"/>
                    </a:lnTo>
                    <a:lnTo>
                      <a:pt x="4" y="42"/>
                    </a:lnTo>
                    <a:lnTo>
                      <a:pt x="4" y="43"/>
                    </a:lnTo>
                    <a:lnTo>
                      <a:pt x="4" y="42"/>
                    </a:lnTo>
                    <a:lnTo>
                      <a:pt x="4" y="40"/>
                    </a:lnTo>
                    <a:lnTo>
                      <a:pt x="4" y="38"/>
                    </a:lnTo>
                    <a:lnTo>
                      <a:pt x="4" y="41"/>
                    </a:lnTo>
                    <a:lnTo>
                      <a:pt x="4" y="51"/>
                    </a:lnTo>
                    <a:lnTo>
                      <a:pt x="4" y="45"/>
                    </a:lnTo>
                    <a:lnTo>
                      <a:pt x="4" y="34"/>
                    </a:lnTo>
                    <a:lnTo>
                      <a:pt x="4" y="36"/>
                    </a:lnTo>
                    <a:lnTo>
                      <a:pt x="4" y="39"/>
                    </a:lnTo>
                    <a:lnTo>
                      <a:pt x="4" y="32"/>
                    </a:lnTo>
                    <a:lnTo>
                      <a:pt x="4" y="34"/>
                    </a:lnTo>
                    <a:lnTo>
                      <a:pt x="4" y="32"/>
                    </a:lnTo>
                    <a:lnTo>
                      <a:pt x="4" y="33"/>
                    </a:lnTo>
                    <a:lnTo>
                      <a:pt x="4" y="30"/>
                    </a:lnTo>
                    <a:lnTo>
                      <a:pt x="4" y="40"/>
                    </a:lnTo>
                    <a:lnTo>
                      <a:pt x="4" y="26"/>
                    </a:lnTo>
                    <a:lnTo>
                      <a:pt x="4" y="27"/>
                    </a:lnTo>
                    <a:lnTo>
                      <a:pt x="4" y="29"/>
                    </a:lnTo>
                    <a:lnTo>
                      <a:pt x="4" y="33"/>
                    </a:lnTo>
                    <a:lnTo>
                      <a:pt x="4" y="29"/>
                    </a:lnTo>
                    <a:lnTo>
                      <a:pt x="4" y="28"/>
                    </a:lnTo>
                    <a:lnTo>
                      <a:pt x="4" y="29"/>
                    </a:lnTo>
                    <a:lnTo>
                      <a:pt x="4" y="35"/>
                    </a:lnTo>
                    <a:lnTo>
                      <a:pt x="4" y="32"/>
                    </a:lnTo>
                    <a:lnTo>
                      <a:pt x="4" y="45"/>
                    </a:lnTo>
                    <a:lnTo>
                      <a:pt x="4" y="37"/>
                    </a:lnTo>
                    <a:lnTo>
                      <a:pt x="4" y="30"/>
                    </a:lnTo>
                    <a:lnTo>
                      <a:pt x="4" y="33"/>
                    </a:lnTo>
                    <a:lnTo>
                      <a:pt x="4" y="35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4" y="43"/>
                    </a:lnTo>
                    <a:lnTo>
                      <a:pt x="4" y="52"/>
                    </a:lnTo>
                    <a:lnTo>
                      <a:pt x="4" y="48"/>
                    </a:lnTo>
                    <a:lnTo>
                      <a:pt x="4" y="43"/>
                    </a:lnTo>
                    <a:lnTo>
                      <a:pt x="4" y="37"/>
                    </a:lnTo>
                    <a:lnTo>
                      <a:pt x="4" y="35"/>
                    </a:lnTo>
                    <a:lnTo>
                      <a:pt x="4" y="38"/>
                    </a:lnTo>
                    <a:lnTo>
                      <a:pt x="4" y="44"/>
                    </a:lnTo>
                    <a:lnTo>
                      <a:pt x="4" y="46"/>
                    </a:lnTo>
                    <a:lnTo>
                      <a:pt x="4" y="47"/>
                    </a:lnTo>
                    <a:lnTo>
                      <a:pt x="4" y="50"/>
                    </a:lnTo>
                    <a:lnTo>
                      <a:pt x="4" y="62"/>
                    </a:lnTo>
                    <a:lnTo>
                      <a:pt x="4" y="60"/>
                    </a:lnTo>
                    <a:lnTo>
                      <a:pt x="4" y="56"/>
                    </a:lnTo>
                    <a:lnTo>
                      <a:pt x="4" y="55"/>
                    </a:lnTo>
                    <a:lnTo>
                      <a:pt x="4" y="54"/>
                    </a:lnTo>
                    <a:lnTo>
                      <a:pt x="4" y="56"/>
                    </a:lnTo>
                    <a:lnTo>
                      <a:pt x="4" y="55"/>
                    </a:lnTo>
                    <a:lnTo>
                      <a:pt x="4" y="54"/>
                    </a:lnTo>
                    <a:lnTo>
                      <a:pt x="4" y="55"/>
                    </a:lnTo>
                    <a:lnTo>
                      <a:pt x="4" y="52"/>
                    </a:lnTo>
                    <a:lnTo>
                      <a:pt x="4" y="51"/>
                    </a:lnTo>
                    <a:lnTo>
                      <a:pt x="4" y="55"/>
                    </a:lnTo>
                    <a:lnTo>
                      <a:pt x="4" y="50"/>
                    </a:lnTo>
                    <a:lnTo>
                      <a:pt x="4" y="40"/>
                    </a:lnTo>
                    <a:lnTo>
                      <a:pt x="4" y="39"/>
                    </a:lnTo>
                    <a:lnTo>
                      <a:pt x="4" y="19"/>
                    </a:lnTo>
                    <a:lnTo>
                      <a:pt x="4" y="9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4" y="13"/>
                    </a:lnTo>
                    <a:lnTo>
                      <a:pt x="4" y="11"/>
                    </a:lnTo>
                    <a:lnTo>
                      <a:pt x="4" y="21"/>
                    </a:lnTo>
                    <a:lnTo>
                      <a:pt x="5" y="40"/>
                    </a:lnTo>
                    <a:lnTo>
                      <a:pt x="5" y="35"/>
                    </a:lnTo>
                    <a:lnTo>
                      <a:pt x="5" y="37"/>
                    </a:lnTo>
                    <a:lnTo>
                      <a:pt x="5" y="36"/>
                    </a:lnTo>
                    <a:lnTo>
                      <a:pt x="5" y="34"/>
                    </a:lnTo>
                    <a:lnTo>
                      <a:pt x="5" y="21"/>
                    </a:lnTo>
                    <a:lnTo>
                      <a:pt x="5" y="20"/>
                    </a:lnTo>
                    <a:lnTo>
                      <a:pt x="5" y="18"/>
                    </a:lnTo>
                    <a:lnTo>
                      <a:pt x="5" y="15"/>
                    </a:lnTo>
                    <a:lnTo>
                      <a:pt x="5" y="17"/>
                    </a:lnTo>
                    <a:lnTo>
                      <a:pt x="5" y="18"/>
                    </a:lnTo>
                    <a:lnTo>
                      <a:pt x="5" y="17"/>
                    </a:lnTo>
                    <a:lnTo>
                      <a:pt x="5" y="25"/>
                    </a:lnTo>
                    <a:lnTo>
                      <a:pt x="5" y="30"/>
                    </a:lnTo>
                    <a:lnTo>
                      <a:pt x="5" y="29"/>
                    </a:lnTo>
                    <a:lnTo>
                      <a:pt x="5" y="32"/>
                    </a:lnTo>
                    <a:lnTo>
                      <a:pt x="5" y="36"/>
                    </a:lnTo>
                    <a:lnTo>
                      <a:pt x="5" y="37"/>
                    </a:lnTo>
                    <a:lnTo>
                      <a:pt x="5" y="32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5" y="43"/>
                    </a:lnTo>
                    <a:lnTo>
                      <a:pt x="5" y="42"/>
                    </a:lnTo>
                    <a:lnTo>
                      <a:pt x="5" y="46"/>
                    </a:lnTo>
                    <a:lnTo>
                      <a:pt x="5" y="52"/>
                    </a:lnTo>
                    <a:lnTo>
                      <a:pt x="5" y="42"/>
                    </a:lnTo>
                    <a:lnTo>
                      <a:pt x="5" y="29"/>
                    </a:lnTo>
                    <a:lnTo>
                      <a:pt x="5" y="30"/>
                    </a:lnTo>
                    <a:lnTo>
                      <a:pt x="5" y="34"/>
                    </a:lnTo>
                    <a:lnTo>
                      <a:pt x="5" y="35"/>
                    </a:lnTo>
                    <a:lnTo>
                      <a:pt x="5" y="38"/>
                    </a:lnTo>
                    <a:lnTo>
                      <a:pt x="5" y="37"/>
                    </a:lnTo>
                    <a:lnTo>
                      <a:pt x="5" y="33"/>
                    </a:lnTo>
                    <a:lnTo>
                      <a:pt x="5" y="39"/>
                    </a:lnTo>
                    <a:lnTo>
                      <a:pt x="5" y="58"/>
                    </a:lnTo>
                    <a:lnTo>
                      <a:pt x="5" y="48"/>
                    </a:lnTo>
                    <a:lnTo>
                      <a:pt x="5" y="49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5" y="23"/>
                    </a:lnTo>
                    <a:lnTo>
                      <a:pt x="5" y="26"/>
                    </a:lnTo>
                    <a:lnTo>
                      <a:pt x="5" y="24"/>
                    </a:lnTo>
                    <a:lnTo>
                      <a:pt x="5" y="25"/>
                    </a:lnTo>
                    <a:lnTo>
                      <a:pt x="5" y="47"/>
                    </a:lnTo>
                    <a:lnTo>
                      <a:pt x="5" y="54"/>
                    </a:lnTo>
                    <a:lnTo>
                      <a:pt x="5" y="55"/>
                    </a:lnTo>
                    <a:lnTo>
                      <a:pt x="5" y="59"/>
                    </a:lnTo>
                    <a:lnTo>
                      <a:pt x="5" y="45"/>
                    </a:lnTo>
                    <a:lnTo>
                      <a:pt x="5" y="49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5" y="32"/>
                    </a:lnTo>
                    <a:lnTo>
                      <a:pt x="5" y="28"/>
                    </a:lnTo>
                    <a:lnTo>
                      <a:pt x="5" y="27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5" y="31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5" y="40"/>
                    </a:lnTo>
                    <a:lnTo>
                      <a:pt x="5" y="43"/>
                    </a:lnTo>
                    <a:lnTo>
                      <a:pt x="5" y="50"/>
                    </a:lnTo>
                    <a:lnTo>
                      <a:pt x="5" y="45"/>
                    </a:lnTo>
                    <a:lnTo>
                      <a:pt x="5" y="44"/>
                    </a:lnTo>
                    <a:lnTo>
                      <a:pt x="5" y="34"/>
                    </a:lnTo>
                    <a:lnTo>
                      <a:pt x="5" y="37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8"/>
                    </a:lnTo>
                    <a:lnTo>
                      <a:pt x="5" y="37"/>
                    </a:lnTo>
                    <a:lnTo>
                      <a:pt x="5" y="36"/>
                    </a:lnTo>
                    <a:lnTo>
                      <a:pt x="5" y="41"/>
                    </a:lnTo>
                    <a:lnTo>
                      <a:pt x="5" y="42"/>
                    </a:lnTo>
                    <a:lnTo>
                      <a:pt x="6" y="51"/>
                    </a:lnTo>
                    <a:lnTo>
                      <a:pt x="6" y="48"/>
                    </a:lnTo>
                    <a:lnTo>
                      <a:pt x="6" y="47"/>
                    </a:lnTo>
                    <a:lnTo>
                      <a:pt x="6" y="51"/>
                    </a:lnTo>
                    <a:lnTo>
                      <a:pt x="6" y="38"/>
                    </a:lnTo>
                    <a:lnTo>
                      <a:pt x="6" y="36"/>
                    </a:lnTo>
                    <a:lnTo>
                      <a:pt x="6" y="37"/>
                    </a:lnTo>
                    <a:lnTo>
                      <a:pt x="6" y="36"/>
                    </a:lnTo>
                    <a:lnTo>
                      <a:pt x="6" y="37"/>
                    </a:lnTo>
                    <a:lnTo>
                      <a:pt x="6" y="35"/>
                    </a:lnTo>
                    <a:lnTo>
                      <a:pt x="6" y="33"/>
                    </a:lnTo>
                    <a:lnTo>
                      <a:pt x="6" y="25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6" y="17"/>
                    </a:lnTo>
                    <a:lnTo>
                      <a:pt x="6" y="20"/>
                    </a:lnTo>
                    <a:lnTo>
                      <a:pt x="6" y="18"/>
                    </a:lnTo>
                    <a:lnTo>
                      <a:pt x="6" y="19"/>
                    </a:lnTo>
                    <a:lnTo>
                      <a:pt x="6" y="27"/>
                    </a:lnTo>
                    <a:lnTo>
                      <a:pt x="6" y="22"/>
                    </a:lnTo>
                    <a:lnTo>
                      <a:pt x="6" y="28"/>
                    </a:lnTo>
                    <a:lnTo>
                      <a:pt x="6" y="22"/>
                    </a:lnTo>
                    <a:lnTo>
                      <a:pt x="6" y="21"/>
                    </a:lnTo>
                    <a:lnTo>
                      <a:pt x="6" y="23"/>
                    </a:lnTo>
                    <a:lnTo>
                      <a:pt x="6" y="24"/>
                    </a:lnTo>
                    <a:lnTo>
                      <a:pt x="6" y="29"/>
                    </a:lnTo>
                    <a:lnTo>
                      <a:pt x="6" y="31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25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29"/>
                    </a:lnTo>
                    <a:lnTo>
                      <a:pt x="6" y="27"/>
                    </a:lnTo>
                    <a:lnTo>
                      <a:pt x="6" y="24"/>
                    </a:lnTo>
                    <a:lnTo>
                      <a:pt x="6" y="23"/>
                    </a:lnTo>
                    <a:lnTo>
                      <a:pt x="6" y="19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6" y="12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9"/>
                    </a:lnTo>
                    <a:lnTo>
                      <a:pt x="6" y="22"/>
                    </a:lnTo>
                    <a:lnTo>
                      <a:pt x="6" y="36"/>
                    </a:lnTo>
                    <a:lnTo>
                      <a:pt x="6" y="31"/>
                    </a:lnTo>
                    <a:lnTo>
                      <a:pt x="6" y="25"/>
                    </a:lnTo>
                    <a:lnTo>
                      <a:pt x="6" y="27"/>
                    </a:lnTo>
                    <a:lnTo>
                      <a:pt x="6" y="28"/>
                    </a:lnTo>
                    <a:lnTo>
                      <a:pt x="6" y="22"/>
                    </a:lnTo>
                    <a:lnTo>
                      <a:pt x="6" y="24"/>
                    </a:lnTo>
                    <a:lnTo>
                      <a:pt x="6" y="23"/>
                    </a:lnTo>
                    <a:lnTo>
                      <a:pt x="6" y="22"/>
                    </a:lnTo>
                    <a:lnTo>
                      <a:pt x="6" y="19"/>
                    </a:lnTo>
                    <a:lnTo>
                      <a:pt x="6" y="22"/>
                    </a:lnTo>
                    <a:lnTo>
                      <a:pt x="6" y="29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6" y="30"/>
                    </a:lnTo>
                    <a:lnTo>
                      <a:pt x="6" y="31"/>
                    </a:lnTo>
                    <a:lnTo>
                      <a:pt x="6" y="40"/>
                    </a:lnTo>
                    <a:lnTo>
                      <a:pt x="6" y="41"/>
                    </a:lnTo>
                    <a:lnTo>
                      <a:pt x="6" y="43"/>
                    </a:lnTo>
                    <a:lnTo>
                      <a:pt x="6" y="39"/>
                    </a:lnTo>
                    <a:lnTo>
                      <a:pt x="6" y="43"/>
                    </a:lnTo>
                    <a:lnTo>
                      <a:pt x="6" y="49"/>
                    </a:lnTo>
                    <a:lnTo>
                      <a:pt x="6" y="28"/>
                    </a:lnTo>
                    <a:lnTo>
                      <a:pt x="6" y="29"/>
                    </a:lnTo>
                    <a:lnTo>
                      <a:pt x="6" y="28"/>
                    </a:lnTo>
                    <a:lnTo>
                      <a:pt x="6" y="30"/>
                    </a:lnTo>
                    <a:lnTo>
                      <a:pt x="6" y="25"/>
                    </a:lnTo>
                    <a:lnTo>
                      <a:pt x="6" y="28"/>
                    </a:lnTo>
                    <a:lnTo>
                      <a:pt x="6" y="27"/>
                    </a:lnTo>
                    <a:lnTo>
                      <a:pt x="7" y="28"/>
                    </a:lnTo>
                    <a:lnTo>
                      <a:pt x="7" y="30"/>
                    </a:lnTo>
                    <a:lnTo>
                      <a:pt x="7" y="46"/>
                    </a:lnTo>
                    <a:lnTo>
                      <a:pt x="7" y="48"/>
                    </a:lnTo>
                    <a:lnTo>
                      <a:pt x="7" y="58"/>
                    </a:lnTo>
                    <a:lnTo>
                      <a:pt x="7" y="51"/>
                    </a:lnTo>
                    <a:lnTo>
                      <a:pt x="7" y="42"/>
                    </a:lnTo>
                    <a:lnTo>
                      <a:pt x="7" y="34"/>
                    </a:lnTo>
                    <a:lnTo>
                      <a:pt x="7" y="36"/>
                    </a:lnTo>
                    <a:lnTo>
                      <a:pt x="7" y="30"/>
                    </a:lnTo>
                    <a:lnTo>
                      <a:pt x="7" y="34"/>
                    </a:lnTo>
                    <a:lnTo>
                      <a:pt x="7" y="29"/>
                    </a:lnTo>
                    <a:lnTo>
                      <a:pt x="7" y="26"/>
                    </a:lnTo>
                    <a:lnTo>
                      <a:pt x="7" y="28"/>
                    </a:lnTo>
                    <a:lnTo>
                      <a:pt x="7" y="25"/>
                    </a:lnTo>
                    <a:lnTo>
                      <a:pt x="7" y="23"/>
                    </a:lnTo>
                    <a:lnTo>
                      <a:pt x="7" y="26"/>
                    </a:lnTo>
                    <a:lnTo>
                      <a:pt x="7" y="21"/>
                    </a:lnTo>
                    <a:lnTo>
                      <a:pt x="7" y="26"/>
                    </a:lnTo>
                    <a:lnTo>
                      <a:pt x="7" y="23"/>
                    </a:lnTo>
                    <a:lnTo>
                      <a:pt x="7" y="25"/>
                    </a:lnTo>
                    <a:lnTo>
                      <a:pt x="7" y="23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7" y="22"/>
                    </a:lnTo>
                    <a:lnTo>
                      <a:pt x="7" y="25"/>
                    </a:lnTo>
                    <a:lnTo>
                      <a:pt x="7" y="28"/>
                    </a:lnTo>
                    <a:lnTo>
                      <a:pt x="7" y="31"/>
                    </a:lnTo>
                    <a:lnTo>
                      <a:pt x="7" y="30"/>
                    </a:lnTo>
                    <a:lnTo>
                      <a:pt x="7" y="36"/>
                    </a:lnTo>
                    <a:lnTo>
                      <a:pt x="7" y="58"/>
                    </a:lnTo>
                    <a:lnTo>
                      <a:pt x="7" y="65"/>
                    </a:lnTo>
                    <a:lnTo>
                      <a:pt x="7" y="58"/>
                    </a:lnTo>
                    <a:lnTo>
                      <a:pt x="7" y="62"/>
                    </a:lnTo>
                    <a:lnTo>
                      <a:pt x="7" y="61"/>
                    </a:lnTo>
                    <a:lnTo>
                      <a:pt x="7" y="53"/>
                    </a:lnTo>
                    <a:lnTo>
                      <a:pt x="7" y="48"/>
                    </a:lnTo>
                    <a:lnTo>
                      <a:pt x="7" y="37"/>
                    </a:lnTo>
                    <a:lnTo>
                      <a:pt x="7" y="34"/>
                    </a:lnTo>
                    <a:lnTo>
                      <a:pt x="7" y="28"/>
                    </a:lnTo>
                    <a:lnTo>
                      <a:pt x="7" y="25"/>
                    </a:lnTo>
                    <a:lnTo>
                      <a:pt x="7" y="26"/>
                    </a:lnTo>
                    <a:lnTo>
                      <a:pt x="7" y="15"/>
                    </a:lnTo>
                    <a:lnTo>
                      <a:pt x="7" y="16"/>
                    </a:lnTo>
                    <a:lnTo>
                      <a:pt x="7" y="18"/>
                    </a:lnTo>
                    <a:lnTo>
                      <a:pt x="7" y="22"/>
                    </a:lnTo>
                    <a:lnTo>
                      <a:pt x="7" y="24"/>
                    </a:lnTo>
                    <a:lnTo>
                      <a:pt x="7" y="22"/>
                    </a:lnTo>
                    <a:lnTo>
                      <a:pt x="7" y="25"/>
                    </a:lnTo>
                    <a:lnTo>
                      <a:pt x="7" y="20"/>
                    </a:lnTo>
                    <a:lnTo>
                      <a:pt x="7" y="12"/>
                    </a:lnTo>
                    <a:lnTo>
                      <a:pt x="7" y="23"/>
                    </a:lnTo>
                    <a:lnTo>
                      <a:pt x="7" y="24"/>
                    </a:lnTo>
                    <a:lnTo>
                      <a:pt x="7" y="18"/>
                    </a:lnTo>
                    <a:lnTo>
                      <a:pt x="7" y="19"/>
                    </a:lnTo>
                    <a:lnTo>
                      <a:pt x="7" y="29"/>
                    </a:lnTo>
                    <a:lnTo>
                      <a:pt x="7" y="43"/>
                    </a:lnTo>
                    <a:lnTo>
                      <a:pt x="7" y="34"/>
                    </a:lnTo>
                    <a:lnTo>
                      <a:pt x="7" y="33"/>
                    </a:lnTo>
                    <a:lnTo>
                      <a:pt x="7" y="24"/>
                    </a:lnTo>
                    <a:lnTo>
                      <a:pt x="7" y="25"/>
                    </a:lnTo>
                    <a:lnTo>
                      <a:pt x="7" y="28"/>
                    </a:lnTo>
                    <a:lnTo>
                      <a:pt x="7" y="31"/>
                    </a:lnTo>
                    <a:lnTo>
                      <a:pt x="7" y="30"/>
                    </a:lnTo>
                    <a:lnTo>
                      <a:pt x="7" y="29"/>
                    </a:lnTo>
                    <a:lnTo>
                      <a:pt x="7" y="35"/>
                    </a:lnTo>
                    <a:lnTo>
                      <a:pt x="7" y="36"/>
                    </a:lnTo>
                    <a:lnTo>
                      <a:pt x="7" y="50"/>
                    </a:lnTo>
                    <a:lnTo>
                      <a:pt x="7" y="51"/>
                    </a:lnTo>
                    <a:lnTo>
                      <a:pt x="7" y="59"/>
                    </a:lnTo>
                    <a:lnTo>
                      <a:pt x="7" y="67"/>
                    </a:lnTo>
                    <a:lnTo>
                      <a:pt x="7" y="47"/>
                    </a:lnTo>
                    <a:lnTo>
                      <a:pt x="7" y="43"/>
                    </a:lnTo>
                    <a:lnTo>
                      <a:pt x="7" y="40"/>
                    </a:lnTo>
                    <a:lnTo>
                      <a:pt x="7" y="39"/>
                    </a:lnTo>
                    <a:lnTo>
                      <a:pt x="7" y="29"/>
                    </a:lnTo>
                    <a:lnTo>
                      <a:pt x="8" y="30"/>
                    </a:lnTo>
                    <a:lnTo>
                      <a:pt x="8" y="29"/>
                    </a:lnTo>
                    <a:lnTo>
                      <a:pt x="8" y="41"/>
                    </a:lnTo>
                    <a:lnTo>
                      <a:pt x="8" y="45"/>
                    </a:lnTo>
                    <a:lnTo>
                      <a:pt x="8" y="43"/>
                    </a:lnTo>
                    <a:lnTo>
                      <a:pt x="8" y="42"/>
                    </a:lnTo>
                    <a:lnTo>
                      <a:pt x="8" y="50"/>
                    </a:lnTo>
                    <a:lnTo>
                      <a:pt x="8" y="52"/>
                    </a:lnTo>
                    <a:lnTo>
                      <a:pt x="8" y="34"/>
                    </a:lnTo>
                    <a:lnTo>
                      <a:pt x="8" y="30"/>
                    </a:lnTo>
                    <a:lnTo>
                      <a:pt x="8" y="24"/>
                    </a:lnTo>
                    <a:lnTo>
                      <a:pt x="8" y="15"/>
                    </a:lnTo>
                    <a:lnTo>
                      <a:pt x="8" y="16"/>
                    </a:lnTo>
                    <a:lnTo>
                      <a:pt x="8" y="12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8" y="13"/>
                    </a:lnTo>
                    <a:lnTo>
                      <a:pt x="8" y="23"/>
                    </a:lnTo>
                    <a:lnTo>
                      <a:pt x="8" y="28"/>
                    </a:lnTo>
                    <a:lnTo>
                      <a:pt x="8" y="32"/>
                    </a:lnTo>
                    <a:lnTo>
                      <a:pt x="8" y="33"/>
                    </a:lnTo>
                    <a:lnTo>
                      <a:pt x="8" y="39"/>
                    </a:lnTo>
                    <a:lnTo>
                      <a:pt x="8" y="37"/>
                    </a:lnTo>
                    <a:lnTo>
                      <a:pt x="8" y="40"/>
                    </a:lnTo>
                    <a:lnTo>
                      <a:pt x="8" y="42"/>
                    </a:lnTo>
                    <a:lnTo>
                      <a:pt x="8" y="41"/>
                    </a:lnTo>
                    <a:lnTo>
                      <a:pt x="8" y="46"/>
                    </a:lnTo>
                    <a:lnTo>
                      <a:pt x="8" y="47"/>
                    </a:lnTo>
                    <a:lnTo>
                      <a:pt x="8" y="63"/>
                    </a:lnTo>
                    <a:lnTo>
                      <a:pt x="8" y="55"/>
                    </a:lnTo>
                    <a:lnTo>
                      <a:pt x="8" y="66"/>
                    </a:lnTo>
                    <a:lnTo>
                      <a:pt x="8" y="69"/>
                    </a:lnTo>
                    <a:lnTo>
                      <a:pt x="8" y="56"/>
                    </a:lnTo>
                    <a:lnTo>
                      <a:pt x="8" y="57"/>
                    </a:lnTo>
                    <a:lnTo>
                      <a:pt x="8" y="50"/>
                    </a:lnTo>
                    <a:lnTo>
                      <a:pt x="8" y="37"/>
                    </a:lnTo>
                    <a:lnTo>
                      <a:pt x="8" y="32"/>
                    </a:lnTo>
                    <a:lnTo>
                      <a:pt x="8" y="30"/>
                    </a:lnTo>
                    <a:lnTo>
                      <a:pt x="8" y="31"/>
                    </a:lnTo>
                    <a:lnTo>
                      <a:pt x="8" y="28"/>
                    </a:lnTo>
                    <a:lnTo>
                      <a:pt x="8" y="26"/>
                    </a:lnTo>
                    <a:lnTo>
                      <a:pt x="8" y="30"/>
                    </a:lnTo>
                    <a:lnTo>
                      <a:pt x="8" y="35"/>
                    </a:lnTo>
                    <a:lnTo>
                      <a:pt x="8" y="37"/>
                    </a:lnTo>
                    <a:lnTo>
                      <a:pt x="8" y="42"/>
                    </a:lnTo>
                    <a:lnTo>
                      <a:pt x="8" y="41"/>
                    </a:lnTo>
                    <a:lnTo>
                      <a:pt x="8" y="43"/>
                    </a:lnTo>
                    <a:lnTo>
                      <a:pt x="8" y="47"/>
                    </a:lnTo>
                    <a:lnTo>
                      <a:pt x="8" y="45"/>
                    </a:lnTo>
                    <a:lnTo>
                      <a:pt x="8" y="37"/>
                    </a:lnTo>
                    <a:lnTo>
                      <a:pt x="8" y="30"/>
                    </a:lnTo>
                    <a:lnTo>
                      <a:pt x="8" y="20"/>
                    </a:lnTo>
                    <a:lnTo>
                      <a:pt x="8" y="24"/>
                    </a:lnTo>
                    <a:lnTo>
                      <a:pt x="8" y="19"/>
                    </a:lnTo>
                    <a:lnTo>
                      <a:pt x="8" y="18"/>
                    </a:lnTo>
                    <a:lnTo>
                      <a:pt x="8" y="19"/>
                    </a:lnTo>
                    <a:lnTo>
                      <a:pt x="8" y="18"/>
                    </a:lnTo>
                    <a:lnTo>
                      <a:pt x="8" y="24"/>
                    </a:lnTo>
                    <a:lnTo>
                      <a:pt x="8" y="33"/>
                    </a:lnTo>
                    <a:lnTo>
                      <a:pt x="8" y="29"/>
                    </a:lnTo>
                    <a:lnTo>
                      <a:pt x="8" y="34"/>
                    </a:lnTo>
                    <a:lnTo>
                      <a:pt x="8" y="39"/>
                    </a:lnTo>
                    <a:lnTo>
                      <a:pt x="8" y="37"/>
                    </a:lnTo>
                    <a:lnTo>
                      <a:pt x="8" y="40"/>
                    </a:lnTo>
                    <a:lnTo>
                      <a:pt x="8" y="50"/>
                    </a:lnTo>
                    <a:lnTo>
                      <a:pt x="8" y="43"/>
                    </a:lnTo>
                    <a:lnTo>
                      <a:pt x="8" y="42"/>
                    </a:lnTo>
                    <a:lnTo>
                      <a:pt x="8" y="50"/>
                    </a:lnTo>
                    <a:lnTo>
                      <a:pt x="8" y="41"/>
                    </a:lnTo>
                    <a:lnTo>
                      <a:pt x="8" y="37"/>
                    </a:lnTo>
                    <a:lnTo>
                      <a:pt x="8" y="38"/>
                    </a:lnTo>
                    <a:lnTo>
                      <a:pt x="8" y="39"/>
                    </a:lnTo>
                    <a:lnTo>
                      <a:pt x="8" y="35"/>
                    </a:lnTo>
                    <a:lnTo>
                      <a:pt x="8" y="37"/>
                    </a:lnTo>
                    <a:lnTo>
                      <a:pt x="8" y="42"/>
                    </a:lnTo>
                    <a:lnTo>
                      <a:pt x="8" y="44"/>
                    </a:lnTo>
                    <a:lnTo>
                      <a:pt x="8" y="30"/>
                    </a:lnTo>
                    <a:lnTo>
                      <a:pt x="8" y="35"/>
                    </a:lnTo>
                    <a:lnTo>
                      <a:pt x="8" y="33"/>
                    </a:lnTo>
                    <a:lnTo>
                      <a:pt x="8" y="27"/>
                    </a:lnTo>
                    <a:lnTo>
                      <a:pt x="8" y="23"/>
                    </a:lnTo>
                    <a:lnTo>
                      <a:pt x="8" y="24"/>
                    </a:lnTo>
                    <a:lnTo>
                      <a:pt x="9" y="23"/>
                    </a:lnTo>
                    <a:lnTo>
                      <a:pt x="9" y="24"/>
                    </a:lnTo>
                    <a:lnTo>
                      <a:pt x="9" y="31"/>
                    </a:lnTo>
                    <a:lnTo>
                      <a:pt x="9" y="34"/>
                    </a:lnTo>
                    <a:lnTo>
                      <a:pt x="9" y="40"/>
                    </a:lnTo>
                    <a:lnTo>
                      <a:pt x="9" y="47"/>
                    </a:lnTo>
                    <a:lnTo>
                      <a:pt x="9" y="56"/>
                    </a:lnTo>
                    <a:lnTo>
                      <a:pt x="9" y="51"/>
                    </a:lnTo>
                    <a:lnTo>
                      <a:pt x="9" y="39"/>
                    </a:lnTo>
                    <a:lnTo>
                      <a:pt x="9" y="32"/>
                    </a:lnTo>
                    <a:lnTo>
                      <a:pt x="9" y="33"/>
                    </a:lnTo>
                    <a:lnTo>
                      <a:pt x="9" y="29"/>
                    </a:lnTo>
                    <a:lnTo>
                      <a:pt x="9" y="30"/>
                    </a:lnTo>
                    <a:lnTo>
                      <a:pt x="9" y="31"/>
                    </a:lnTo>
                    <a:lnTo>
                      <a:pt x="9" y="30"/>
                    </a:lnTo>
                    <a:lnTo>
                      <a:pt x="9" y="31"/>
                    </a:lnTo>
                    <a:lnTo>
                      <a:pt x="9" y="36"/>
                    </a:lnTo>
                    <a:lnTo>
                      <a:pt x="9" y="41"/>
                    </a:lnTo>
                    <a:lnTo>
                      <a:pt x="9" y="50"/>
                    </a:lnTo>
                    <a:lnTo>
                      <a:pt x="9" y="56"/>
                    </a:lnTo>
                    <a:lnTo>
                      <a:pt x="9" y="57"/>
                    </a:lnTo>
                    <a:lnTo>
                      <a:pt x="9" y="46"/>
                    </a:lnTo>
                    <a:lnTo>
                      <a:pt x="9" y="43"/>
                    </a:lnTo>
                    <a:lnTo>
                      <a:pt x="9" y="42"/>
                    </a:lnTo>
                    <a:lnTo>
                      <a:pt x="9" y="47"/>
                    </a:lnTo>
                    <a:lnTo>
                      <a:pt x="9" y="45"/>
                    </a:lnTo>
                    <a:lnTo>
                      <a:pt x="9" y="39"/>
                    </a:lnTo>
                    <a:lnTo>
                      <a:pt x="9" y="44"/>
                    </a:lnTo>
                    <a:lnTo>
                      <a:pt x="9" y="45"/>
                    </a:lnTo>
                    <a:lnTo>
                      <a:pt x="9" y="38"/>
                    </a:lnTo>
                    <a:lnTo>
                      <a:pt x="9" y="40"/>
                    </a:lnTo>
                    <a:lnTo>
                      <a:pt x="9" y="35"/>
                    </a:lnTo>
                    <a:lnTo>
                      <a:pt x="9" y="30"/>
                    </a:lnTo>
                    <a:lnTo>
                      <a:pt x="9" y="29"/>
                    </a:lnTo>
                    <a:lnTo>
                      <a:pt x="9" y="28"/>
                    </a:lnTo>
                    <a:lnTo>
                      <a:pt x="9" y="26"/>
                    </a:lnTo>
                    <a:lnTo>
                      <a:pt x="9" y="25"/>
                    </a:lnTo>
                    <a:lnTo>
                      <a:pt x="9" y="26"/>
                    </a:lnTo>
                    <a:lnTo>
                      <a:pt x="9" y="30"/>
                    </a:lnTo>
                    <a:lnTo>
                      <a:pt x="9" y="33"/>
                    </a:lnTo>
                    <a:lnTo>
                      <a:pt x="9" y="39"/>
                    </a:lnTo>
                    <a:lnTo>
                      <a:pt x="9" y="43"/>
                    </a:lnTo>
                    <a:lnTo>
                      <a:pt x="9" y="44"/>
                    </a:lnTo>
                    <a:lnTo>
                      <a:pt x="9" y="55"/>
                    </a:lnTo>
                    <a:lnTo>
                      <a:pt x="9" y="49"/>
                    </a:lnTo>
                    <a:lnTo>
                      <a:pt x="9" y="47"/>
                    </a:lnTo>
                    <a:lnTo>
                      <a:pt x="9" y="53"/>
                    </a:lnTo>
                    <a:lnTo>
                      <a:pt x="9" y="60"/>
                    </a:lnTo>
                    <a:lnTo>
                      <a:pt x="9" y="59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4"/>
                    </a:lnTo>
                    <a:lnTo>
                      <a:pt x="9" y="36"/>
                    </a:lnTo>
                    <a:lnTo>
                      <a:pt x="9" y="39"/>
                    </a:lnTo>
                    <a:lnTo>
                      <a:pt x="9" y="40"/>
                    </a:lnTo>
                    <a:lnTo>
                      <a:pt x="9" y="38"/>
                    </a:lnTo>
                    <a:lnTo>
                      <a:pt x="9" y="41"/>
                    </a:lnTo>
                    <a:lnTo>
                      <a:pt x="9" y="38"/>
                    </a:lnTo>
                    <a:lnTo>
                      <a:pt x="9" y="40"/>
                    </a:lnTo>
                    <a:lnTo>
                      <a:pt x="9" y="42"/>
                    </a:lnTo>
                    <a:lnTo>
                      <a:pt x="9" y="48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226"/>
              <p:cNvSpPr>
                <a:spLocks/>
              </p:cNvSpPr>
              <p:nvPr/>
            </p:nvSpPr>
            <p:spPr bwMode="auto">
              <a:xfrm>
                <a:off x="4974" y="2181"/>
                <a:ext cx="48" cy="396"/>
              </a:xfrm>
              <a:custGeom>
                <a:avLst/>
                <a:gdLst>
                  <a:gd name="T0" fmla="*/ 0 w 8"/>
                  <a:gd name="T1" fmla="*/ 178848 h 66"/>
                  <a:gd name="T2" fmla="*/ 0 w 8"/>
                  <a:gd name="T3" fmla="*/ 381024 h 66"/>
                  <a:gd name="T4" fmla="*/ 7776 w 8"/>
                  <a:gd name="T5" fmla="*/ 233280 h 66"/>
                  <a:gd name="T6" fmla="*/ 7776 w 8"/>
                  <a:gd name="T7" fmla="*/ 116640 h 66"/>
                  <a:gd name="T8" fmla="*/ 7776 w 8"/>
                  <a:gd name="T9" fmla="*/ 163296 h 66"/>
                  <a:gd name="T10" fmla="*/ 7776 w 8"/>
                  <a:gd name="T11" fmla="*/ 287712 h 66"/>
                  <a:gd name="T12" fmla="*/ 7776 w 8"/>
                  <a:gd name="T13" fmla="*/ 101088 h 66"/>
                  <a:gd name="T14" fmla="*/ 7776 w 8"/>
                  <a:gd name="T15" fmla="*/ 147744 h 66"/>
                  <a:gd name="T16" fmla="*/ 7776 w 8"/>
                  <a:gd name="T17" fmla="*/ 334368 h 66"/>
                  <a:gd name="T18" fmla="*/ 15552 w 8"/>
                  <a:gd name="T19" fmla="*/ 303264 h 66"/>
                  <a:gd name="T20" fmla="*/ 15552 w 8"/>
                  <a:gd name="T21" fmla="*/ 256608 h 66"/>
                  <a:gd name="T22" fmla="*/ 15552 w 8"/>
                  <a:gd name="T23" fmla="*/ 46656 h 66"/>
                  <a:gd name="T24" fmla="*/ 15552 w 8"/>
                  <a:gd name="T25" fmla="*/ 404352 h 66"/>
                  <a:gd name="T26" fmla="*/ 15552 w 8"/>
                  <a:gd name="T27" fmla="*/ 186624 h 66"/>
                  <a:gd name="T28" fmla="*/ 15552 w 8"/>
                  <a:gd name="T29" fmla="*/ 256608 h 66"/>
                  <a:gd name="T30" fmla="*/ 15552 w 8"/>
                  <a:gd name="T31" fmla="*/ 124416 h 66"/>
                  <a:gd name="T32" fmla="*/ 15552 w 8"/>
                  <a:gd name="T33" fmla="*/ 303264 h 66"/>
                  <a:gd name="T34" fmla="*/ 23328 w 8"/>
                  <a:gd name="T35" fmla="*/ 202176 h 66"/>
                  <a:gd name="T36" fmla="*/ 23328 w 8"/>
                  <a:gd name="T37" fmla="*/ 85536 h 66"/>
                  <a:gd name="T38" fmla="*/ 23328 w 8"/>
                  <a:gd name="T39" fmla="*/ 178848 h 66"/>
                  <a:gd name="T40" fmla="*/ 23328 w 8"/>
                  <a:gd name="T41" fmla="*/ 171072 h 66"/>
                  <a:gd name="T42" fmla="*/ 23328 w 8"/>
                  <a:gd name="T43" fmla="*/ 272160 h 66"/>
                  <a:gd name="T44" fmla="*/ 23328 w 8"/>
                  <a:gd name="T45" fmla="*/ 171072 h 66"/>
                  <a:gd name="T46" fmla="*/ 23328 w 8"/>
                  <a:gd name="T47" fmla="*/ 194400 h 66"/>
                  <a:gd name="T48" fmla="*/ 23328 w 8"/>
                  <a:gd name="T49" fmla="*/ 513216 h 66"/>
                  <a:gd name="T50" fmla="*/ 31104 w 8"/>
                  <a:gd name="T51" fmla="*/ 241056 h 66"/>
                  <a:gd name="T52" fmla="*/ 31104 w 8"/>
                  <a:gd name="T53" fmla="*/ 209952 h 66"/>
                  <a:gd name="T54" fmla="*/ 31104 w 8"/>
                  <a:gd name="T55" fmla="*/ 256608 h 66"/>
                  <a:gd name="T56" fmla="*/ 31104 w 8"/>
                  <a:gd name="T57" fmla="*/ 132192 h 66"/>
                  <a:gd name="T58" fmla="*/ 31104 w 8"/>
                  <a:gd name="T59" fmla="*/ 108864 h 66"/>
                  <a:gd name="T60" fmla="*/ 31104 w 8"/>
                  <a:gd name="T61" fmla="*/ 155520 h 66"/>
                  <a:gd name="T62" fmla="*/ 31104 w 8"/>
                  <a:gd name="T63" fmla="*/ 256608 h 66"/>
                  <a:gd name="T64" fmla="*/ 31104 w 8"/>
                  <a:gd name="T65" fmla="*/ 15552 h 66"/>
                  <a:gd name="T66" fmla="*/ 38880 w 8"/>
                  <a:gd name="T67" fmla="*/ 46656 h 66"/>
                  <a:gd name="T68" fmla="*/ 38880 w 8"/>
                  <a:gd name="T69" fmla="*/ 186624 h 66"/>
                  <a:gd name="T70" fmla="*/ 38880 w 8"/>
                  <a:gd name="T71" fmla="*/ 248832 h 66"/>
                  <a:gd name="T72" fmla="*/ 38880 w 8"/>
                  <a:gd name="T73" fmla="*/ 186624 h 66"/>
                  <a:gd name="T74" fmla="*/ 38880 w 8"/>
                  <a:gd name="T75" fmla="*/ 225504 h 66"/>
                  <a:gd name="T76" fmla="*/ 38880 w 8"/>
                  <a:gd name="T77" fmla="*/ 272160 h 66"/>
                  <a:gd name="T78" fmla="*/ 38880 w 8"/>
                  <a:gd name="T79" fmla="*/ 108864 h 66"/>
                  <a:gd name="T80" fmla="*/ 38880 w 8"/>
                  <a:gd name="T81" fmla="*/ 186624 h 66"/>
                  <a:gd name="T82" fmla="*/ 46656 w 8"/>
                  <a:gd name="T83" fmla="*/ 108864 h 66"/>
                  <a:gd name="T84" fmla="*/ 46656 w 8"/>
                  <a:gd name="T85" fmla="*/ 101088 h 66"/>
                  <a:gd name="T86" fmla="*/ 46656 w 8"/>
                  <a:gd name="T87" fmla="*/ 256608 h 66"/>
                  <a:gd name="T88" fmla="*/ 46656 w 8"/>
                  <a:gd name="T89" fmla="*/ 116640 h 66"/>
                  <a:gd name="T90" fmla="*/ 46656 w 8"/>
                  <a:gd name="T91" fmla="*/ 139968 h 66"/>
                  <a:gd name="T92" fmla="*/ 46656 w 8"/>
                  <a:gd name="T93" fmla="*/ 334368 h 66"/>
                  <a:gd name="T94" fmla="*/ 46656 w 8"/>
                  <a:gd name="T95" fmla="*/ 202176 h 66"/>
                  <a:gd name="T96" fmla="*/ 46656 w 8"/>
                  <a:gd name="T97" fmla="*/ 178848 h 66"/>
                  <a:gd name="T98" fmla="*/ 54432 w 8"/>
                  <a:gd name="T99" fmla="*/ 124416 h 66"/>
                  <a:gd name="T100" fmla="*/ 54432 w 8"/>
                  <a:gd name="T101" fmla="*/ 318816 h 66"/>
                  <a:gd name="T102" fmla="*/ 54432 w 8"/>
                  <a:gd name="T103" fmla="*/ 69984 h 66"/>
                  <a:gd name="T104" fmla="*/ 54432 w 8"/>
                  <a:gd name="T105" fmla="*/ 77760 h 66"/>
                  <a:gd name="T106" fmla="*/ 54432 w 8"/>
                  <a:gd name="T107" fmla="*/ 15552 h 66"/>
                  <a:gd name="T108" fmla="*/ 54432 w 8"/>
                  <a:gd name="T109" fmla="*/ 101088 h 66"/>
                  <a:gd name="T110" fmla="*/ 54432 w 8"/>
                  <a:gd name="T111" fmla="*/ 101088 h 66"/>
                  <a:gd name="T112" fmla="*/ 54432 w 8"/>
                  <a:gd name="T113" fmla="*/ 108864 h 66"/>
                  <a:gd name="T114" fmla="*/ 62208 w 8"/>
                  <a:gd name="T115" fmla="*/ 171072 h 66"/>
                  <a:gd name="T116" fmla="*/ 62208 w 8"/>
                  <a:gd name="T117" fmla="*/ 225504 h 66"/>
                  <a:gd name="T118" fmla="*/ 62208 w 8"/>
                  <a:gd name="T119" fmla="*/ 155520 h 66"/>
                  <a:gd name="T120" fmla="*/ 62208 w 8"/>
                  <a:gd name="T121" fmla="*/ 256608 h 66"/>
                  <a:gd name="T122" fmla="*/ 62208 w 8"/>
                  <a:gd name="T123" fmla="*/ 186624 h 6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8" h="66">
                    <a:moveTo>
                      <a:pt x="0" y="31"/>
                    </a:moveTo>
                    <a:lnTo>
                      <a:pt x="0" y="31"/>
                    </a:lnTo>
                    <a:lnTo>
                      <a:pt x="0" y="34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0" y="27"/>
                    </a:lnTo>
                    <a:lnTo>
                      <a:pt x="0" y="35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0" y="38"/>
                    </a:lnTo>
                    <a:lnTo>
                      <a:pt x="0" y="37"/>
                    </a:lnTo>
                    <a:lnTo>
                      <a:pt x="0" y="45"/>
                    </a:lnTo>
                    <a:lnTo>
                      <a:pt x="0" y="46"/>
                    </a:lnTo>
                    <a:lnTo>
                      <a:pt x="0" y="49"/>
                    </a:lnTo>
                    <a:lnTo>
                      <a:pt x="0" y="35"/>
                    </a:lnTo>
                    <a:lnTo>
                      <a:pt x="1" y="35"/>
                    </a:lnTo>
                    <a:lnTo>
                      <a:pt x="1" y="31"/>
                    </a:lnTo>
                    <a:lnTo>
                      <a:pt x="1" y="32"/>
                    </a:lnTo>
                    <a:lnTo>
                      <a:pt x="1" y="26"/>
                    </a:lnTo>
                    <a:lnTo>
                      <a:pt x="1" y="23"/>
                    </a:lnTo>
                    <a:lnTo>
                      <a:pt x="1" y="21"/>
                    </a:lnTo>
                    <a:lnTo>
                      <a:pt x="1" y="20"/>
                    </a:lnTo>
                    <a:lnTo>
                      <a:pt x="1" y="17"/>
                    </a:lnTo>
                    <a:lnTo>
                      <a:pt x="1" y="25"/>
                    </a:lnTo>
                    <a:lnTo>
                      <a:pt x="1" y="26"/>
                    </a:lnTo>
                    <a:lnTo>
                      <a:pt x="1" y="30"/>
                    </a:lnTo>
                    <a:lnTo>
                      <a:pt x="1" y="21"/>
                    </a:lnTo>
                    <a:lnTo>
                      <a:pt x="1" y="26"/>
                    </a:lnTo>
                    <a:lnTo>
                      <a:pt x="1" y="31"/>
                    </a:lnTo>
                    <a:lnTo>
                      <a:pt x="1" y="35"/>
                    </a:lnTo>
                    <a:lnTo>
                      <a:pt x="1" y="25"/>
                    </a:lnTo>
                    <a:lnTo>
                      <a:pt x="1" y="29"/>
                    </a:lnTo>
                    <a:lnTo>
                      <a:pt x="1" y="19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1" y="23"/>
                    </a:lnTo>
                    <a:lnTo>
                      <a:pt x="1" y="16"/>
                    </a:lnTo>
                    <a:lnTo>
                      <a:pt x="1" y="18"/>
                    </a:lnTo>
                    <a:lnTo>
                      <a:pt x="1" y="16"/>
                    </a:lnTo>
                    <a:lnTo>
                      <a:pt x="1" y="13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1" y="15"/>
                    </a:lnTo>
                    <a:lnTo>
                      <a:pt x="1" y="16"/>
                    </a:lnTo>
                    <a:lnTo>
                      <a:pt x="1" y="21"/>
                    </a:lnTo>
                    <a:lnTo>
                      <a:pt x="1" y="26"/>
                    </a:lnTo>
                    <a:lnTo>
                      <a:pt x="1" y="35"/>
                    </a:lnTo>
                    <a:lnTo>
                      <a:pt x="1" y="39"/>
                    </a:lnTo>
                    <a:lnTo>
                      <a:pt x="1" y="38"/>
                    </a:lnTo>
                    <a:lnTo>
                      <a:pt x="1" y="35"/>
                    </a:lnTo>
                    <a:lnTo>
                      <a:pt x="1" y="34"/>
                    </a:lnTo>
                    <a:lnTo>
                      <a:pt x="1" y="32"/>
                    </a:lnTo>
                    <a:lnTo>
                      <a:pt x="1" y="35"/>
                    </a:lnTo>
                    <a:lnTo>
                      <a:pt x="1" y="39"/>
                    </a:lnTo>
                    <a:lnTo>
                      <a:pt x="1" y="43"/>
                    </a:lnTo>
                    <a:lnTo>
                      <a:pt x="1" y="37"/>
                    </a:lnTo>
                    <a:lnTo>
                      <a:pt x="1" y="32"/>
                    </a:lnTo>
                    <a:lnTo>
                      <a:pt x="1" y="33"/>
                    </a:lnTo>
                    <a:lnTo>
                      <a:pt x="1" y="35"/>
                    </a:lnTo>
                    <a:lnTo>
                      <a:pt x="1" y="30"/>
                    </a:lnTo>
                    <a:lnTo>
                      <a:pt x="1" y="25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17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1" y="15"/>
                    </a:lnTo>
                    <a:lnTo>
                      <a:pt x="1" y="24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1" y="15"/>
                    </a:lnTo>
                    <a:lnTo>
                      <a:pt x="1" y="13"/>
                    </a:lnTo>
                    <a:lnTo>
                      <a:pt x="1" y="10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19"/>
                    </a:lnTo>
                    <a:lnTo>
                      <a:pt x="1" y="13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1" y="24"/>
                    </a:lnTo>
                    <a:lnTo>
                      <a:pt x="1" y="29"/>
                    </a:lnTo>
                    <a:lnTo>
                      <a:pt x="1" y="27"/>
                    </a:lnTo>
                    <a:lnTo>
                      <a:pt x="1" y="32"/>
                    </a:lnTo>
                    <a:lnTo>
                      <a:pt x="1" y="26"/>
                    </a:lnTo>
                    <a:lnTo>
                      <a:pt x="1" y="46"/>
                    </a:lnTo>
                    <a:lnTo>
                      <a:pt x="1" y="43"/>
                    </a:lnTo>
                    <a:lnTo>
                      <a:pt x="1" y="32"/>
                    </a:lnTo>
                    <a:lnTo>
                      <a:pt x="1" y="31"/>
                    </a:lnTo>
                    <a:lnTo>
                      <a:pt x="1" y="33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35"/>
                    </a:lnTo>
                    <a:lnTo>
                      <a:pt x="1" y="34"/>
                    </a:lnTo>
                    <a:lnTo>
                      <a:pt x="1" y="30"/>
                    </a:lnTo>
                    <a:lnTo>
                      <a:pt x="1" y="40"/>
                    </a:lnTo>
                    <a:lnTo>
                      <a:pt x="2" y="44"/>
                    </a:lnTo>
                    <a:lnTo>
                      <a:pt x="2" y="39"/>
                    </a:lnTo>
                    <a:lnTo>
                      <a:pt x="2" y="32"/>
                    </a:lnTo>
                    <a:lnTo>
                      <a:pt x="2" y="34"/>
                    </a:lnTo>
                    <a:lnTo>
                      <a:pt x="2" y="35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2" y="24"/>
                    </a:lnTo>
                    <a:lnTo>
                      <a:pt x="2" y="32"/>
                    </a:lnTo>
                    <a:lnTo>
                      <a:pt x="2" y="33"/>
                    </a:lnTo>
                    <a:lnTo>
                      <a:pt x="2" y="27"/>
                    </a:lnTo>
                    <a:lnTo>
                      <a:pt x="2" y="23"/>
                    </a:lnTo>
                    <a:lnTo>
                      <a:pt x="2" y="26"/>
                    </a:lnTo>
                    <a:lnTo>
                      <a:pt x="2" y="14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10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2" y="28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2" y="40"/>
                    </a:lnTo>
                    <a:lnTo>
                      <a:pt x="2" y="54"/>
                    </a:lnTo>
                    <a:lnTo>
                      <a:pt x="2" y="52"/>
                    </a:lnTo>
                    <a:lnTo>
                      <a:pt x="2" y="55"/>
                    </a:lnTo>
                    <a:lnTo>
                      <a:pt x="2" y="53"/>
                    </a:lnTo>
                    <a:lnTo>
                      <a:pt x="2" y="43"/>
                    </a:lnTo>
                    <a:lnTo>
                      <a:pt x="2" y="41"/>
                    </a:lnTo>
                    <a:lnTo>
                      <a:pt x="2" y="35"/>
                    </a:lnTo>
                    <a:lnTo>
                      <a:pt x="2" y="31"/>
                    </a:lnTo>
                    <a:lnTo>
                      <a:pt x="2" y="29"/>
                    </a:lnTo>
                    <a:lnTo>
                      <a:pt x="2" y="25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2" y="23"/>
                    </a:lnTo>
                    <a:lnTo>
                      <a:pt x="2" y="24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2" y="27"/>
                    </a:lnTo>
                    <a:lnTo>
                      <a:pt x="2" y="29"/>
                    </a:lnTo>
                    <a:lnTo>
                      <a:pt x="2" y="33"/>
                    </a:lnTo>
                    <a:lnTo>
                      <a:pt x="2" y="25"/>
                    </a:lnTo>
                    <a:lnTo>
                      <a:pt x="2" y="26"/>
                    </a:lnTo>
                    <a:lnTo>
                      <a:pt x="2" y="28"/>
                    </a:lnTo>
                    <a:lnTo>
                      <a:pt x="2" y="35"/>
                    </a:lnTo>
                    <a:lnTo>
                      <a:pt x="2" y="33"/>
                    </a:lnTo>
                    <a:lnTo>
                      <a:pt x="2" y="31"/>
                    </a:lnTo>
                    <a:lnTo>
                      <a:pt x="2" y="35"/>
                    </a:lnTo>
                    <a:lnTo>
                      <a:pt x="2" y="39"/>
                    </a:lnTo>
                    <a:lnTo>
                      <a:pt x="2" y="48"/>
                    </a:lnTo>
                    <a:lnTo>
                      <a:pt x="2" y="31"/>
                    </a:lnTo>
                    <a:lnTo>
                      <a:pt x="2" y="30"/>
                    </a:lnTo>
                    <a:lnTo>
                      <a:pt x="2" y="21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2" y="17"/>
                    </a:lnTo>
                    <a:lnTo>
                      <a:pt x="2" y="26"/>
                    </a:lnTo>
                    <a:lnTo>
                      <a:pt x="2" y="24"/>
                    </a:lnTo>
                    <a:lnTo>
                      <a:pt x="2" y="35"/>
                    </a:lnTo>
                    <a:lnTo>
                      <a:pt x="2" y="36"/>
                    </a:lnTo>
                    <a:lnTo>
                      <a:pt x="2" y="33"/>
                    </a:lnTo>
                    <a:lnTo>
                      <a:pt x="2" y="48"/>
                    </a:lnTo>
                    <a:lnTo>
                      <a:pt x="2" y="37"/>
                    </a:lnTo>
                    <a:lnTo>
                      <a:pt x="2" y="33"/>
                    </a:lnTo>
                    <a:lnTo>
                      <a:pt x="2" y="34"/>
                    </a:lnTo>
                    <a:lnTo>
                      <a:pt x="2" y="39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33"/>
                    </a:lnTo>
                    <a:lnTo>
                      <a:pt x="2" y="34"/>
                    </a:lnTo>
                    <a:lnTo>
                      <a:pt x="2" y="27"/>
                    </a:lnTo>
                    <a:lnTo>
                      <a:pt x="3" y="26"/>
                    </a:lnTo>
                    <a:lnTo>
                      <a:pt x="3" y="25"/>
                    </a:lnTo>
                    <a:lnTo>
                      <a:pt x="3" y="26"/>
                    </a:lnTo>
                    <a:lnTo>
                      <a:pt x="3" y="35"/>
                    </a:lnTo>
                    <a:lnTo>
                      <a:pt x="3" y="26"/>
                    </a:lnTo>
                    <a:lnTo>
                      <a:pt x="3" y="29"/>
                    </a:lnTo>
                    <a:lnTo>
                      <a:pt x="3" y="34"/>
                    </a:lnTo>
                    <a:lnTo>
                      <a:pt x="3" y="17"/>
                    </a:lnTo>
                    <a:lnTo>
                      <a:pt x="3" y="16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3" y="16"/>
                    </a:lnTo>
                    <a:lnTo>
                      <a:pt x="3" y="18"/>
                    </a:lnTo>
                    <a:lnTo>
                      <a:pt x="3" y="19"/>
                    </a:lnTo>
                    <a:lnTo>
                      <a:pt x="3" y="24"/>
                    </a:lnTo>
                    <a:lnTo>
                      <a:pt x="3" y="23"/>
                    </a:lnTo>
                    <a:lnTo>
                      <a:pt x="3" y="18"/>
                    </a:lnTo>
                    <a:lnTo>
                      <a:pt x="3" y="19"/>
                    </a:lnTo>
                    <a:lnTo>
                      <a:pt x="3" y="20"/>
                    </a:lnTo>
                    <a:lnTo>
                      <a:pt x="3" y="23"/>
                    </a:lnTo>
                    <a:lnTo>
                      <a:pt x="3" y="34"/>
                    </a:lnTo>
                    <a:lnTo>
                      <a:pt x="3" y="26"/>
                    </a:lnTo>
                    <a:lnTo>
                      <a:pt x="3" y="21"/>
                    </a:lnTo>
                    <a:lnTo>
                      <a:pt x="3" y="24"/>
                    </a:lnTo>
                    <a:lnTo>
                      <a:pt x="3" y="19"/>
                    </a:lnTo>
                    <a:lnTo>
                      <a:pt x="3" y="16"/>
                    </a:lnTo>
                    <a:lnTo>
                      <a:pt x="3" y="18"/>
                    </a:lnTo>
                    <a:lnTo>
                      <a:pt x="3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22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3" y="37"/>
                    </a:lnTo>
                    <a:lnTo>
                      <a:pt x="3" y="43"/>
                    </a:lnTo>
                    <a:lnTo>
                      <a:pt x="3" y="46"/>
                    </a:lnTo>
                    <a:lnTo>
                      <a:pt x="3" y="29"/>
                    </a:lnTo>
                    <a:lnTo>
                      <a:pt x="3" y="33"/>
                    </a:lnTo>
                    <a:lnTo>
                      <a:pt x="3" y="32"/>
                    </a:lnTo>
                    <a:lnTo>
                      <a:pt x="3" y="34"/>
                    </a:lnTo>
                    <a:lnTo>
                      <a:pt x="3" y="35"/>
                    </a:lnTo>
                    <a:lnTo>
                      <a:pt x="3" y="34"/>
                    </a:lnTo>
                    <a:lnTo>
                      <a:pt x="3" y="35"/>
                    </a:lnTo>
                    <a:lnTo>
                      <a:pt x="3" y="47"/>
                    </a:lnTo>
                    <a:lnTo>
                      <a:pt x="3" y="50"/>
                    </a:lnTo>
                    <a:lnTo>
                      <a:pt x="3" y="45"/>
                    </a:lnTo>
                    <a:lnTo>
                      <a:pt x="3" y="39"/>
                    </a:lnTo>
                    <a:lnTo>
                      <a:pt x="3" y="36"/>
                    </a:lnTo>
                    <a:lnTo>
                      <a:pt x="3" y="34"/>
                    </a:lnTo>
                    <a:lnTo>
                      <a:pt x="3" y="17"/>
                    </a:lnTo>
                    <a:lnTo>
                      <a:pt x="3" y="18"/>
                    </a:lnTo>
                    <a:lnTo>
                      <a:pt x="3" y="17"/>
                    </a:lnTo>
                    <a:lnTo>
                      <a:pt x="3" y="22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37"/>
                    </a:lnTo>
                    <a:lnTo>
                      <a:pt x="3" y="30"/>
                    </a:lnTo>
                    <a:lnTo>
                      <a:pt x="3" y="28"/>
                    </a:lnTo>
                    <a:lnTo>
                      <a:pt x="3" y="29"/>
                    </a:lnTo>
                    <a:lnTo>
                      <a:pt x="3" y="24"/>
                    </a:lnTo>
                    <a:lnTo>
                      <a:pt x="3" y="25"/>
                    </a:lnTo>
                    <a:lnTo>
                      <a:pt x="3" y="30"/>
                    </a:lnTo>
                    <a:lnTo>
                      <a:pt x="3" y="34"/>
                    </a:lnTo>
                    <a:lnTo>
                      <a:pt x="3" y="37"/>
                    </a:lnTo>
                    <a:lnTo>
                      <a:pt x="3" y="44"/>
                    </a:lnTo>
                    <a:lnTo>
                      <a:pt x="3" y="47"/>
                    </a:lnTo>
                    <a:lnTo>
                      <a:pt x="3" y="41"/>
                    </a:lnTo>
                    <a:lnTo>
                      <a:pt x="3" y="54"/>
                    </a:lnTo>
                    <a:lnTo>
                      <a:pt x="3" y="53"/>
                    </a:lnTo>
                    <a:lnTo>
                      <a:pt x="3" y="54"/>
                    </a:lnTo>
                    <a:lnTo>
                      <a:pt x="3" y="62"/>
                    </a:lnTo>
                    <a:lnTo>
                      <a:pt x="3" y="66"/>
                    </a:lnTo>
                    <a:lnTo>
                      <a:pt x="3" y="51"/>
                    </a:lnTo>
                    <a:lnTo>
                      <a:pt x="3" y="57"/>
                    </a:lnTo>
                    <a:lnTo>
                      <a:pt x="4" y="53"/>
                    </a:lnTo>
                    <a:lnTo>
                      <a:pt x="4" y="51"/>
                    </a:lnTo>
                    <a:lnTo>
                      <a:pt x="4" y="41"/>
                    </a:lnTo>
                    <a:lnTo>
                      <a:pt x="4" y="36"/>
                    </a:lnTo>
                    <a:lnTo>
                      <a:pt x="4" y="33"/>
                    </a:lnTo>
                    <a:lnTo>
                      <a:pt x="4" y="42"/>
                    </a:lnTo>
                    <a:lnTo>
                      <a:pt x="4" y="34"/>
                    </a:lnTo>
                    <a:lnTo>
                      <a:pt x="4" y="31"/>
                    </a:lnTo>
                    <a:lnTo>
                      <a:pt x="4" y="32"/>
                    </a:lnTo>
                    <a:lnTo>
                      <a:pt x="4" y="33"/>
                    </a:lnTo>
                    <a:lnTo>
                      <a:pt x="4" y="28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4" y="33"/>
                    </a:lnTo>
                    <a:lnTo>
                      <a:pt x="4" y="31"/>
                    </a:lnTo>
                    <a:lnTo>
                      <a:pt x="4" y="28"/>
                    </a:lnTo>
                    <a:lnTo>
                      <a:pt x="4" y="22"/>
                    </a:lnTo>
                    <a:lnTo>
                      <a:pt x="4" y="24"/>
                    </a:lnTo>
                    <a:lnTo>
                      <a:pt x="4" y="25"/>
                    </a:lnTo>
                    <a:lnTo>
                      <a:pt x="4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1"/>
                    </a:lnTo>
                    <a:lnTo>
                      <a:pt x="4" y="43"/>
                    </a:lnTo>
                    <a:lnTo>
                      <a:pt x="4" y="37"/>
                    </a:lnTo>
                    <a:lnTo>
                      <a:pt x="4" y="33"/>
                    </a:lnTo>
                    <a:lnTo>
                      <a:pt x="4" y="32"/>
                    </a:lnTo>
                    <a:lnTo>
                      <a:pt x="4" y="34"/>
                    </a:lnTo>
                    <a:lnTo>
                      <a:pt x="4" y="33"/>
                    </a:lnTo>
                    <a:lnTo>
                      <a:pt x="4" y="29"/>
                    </a:lnTo>
                    <a:lnTo>
                      <a:pt x="4" y="23"/>
                    </a:lnTo>
                    <a:lnTo>
                      <a:pt x="4" y="38"/>
                    </a:lnTo>
                    <a:lnTo>
                      <a:pt x="4" y="36"/>
                    </a:lnTo>
                    <a:lnTo>
                      <a:pt x="4" y="37"/>
                    </a:lnTo>
                    <a:lnTo>
                      <a:pt x="4" y="35"/>
                    </a:lnTo>
                    <a:lnTo>
                      <a:pt x="4" y="32"/>
                    </a:lnTo>
                    <a:lnTo>
                      <a:pt x="4" y="31"/>
                    </a:lnTo>
                    <a:lnTo>
                      <a:pt x="4" y="33"/>
                    </a:lnTo>
                    <a:lnTo>
                      <a:pt x="4" y="30"/>
                    </a:lnTo>
                    <a:lnTo>
                      <a:pt x="4" y="17"/>
                    </a:lnTo>
                    <a:lnTo>
                      <a:pt x="4" y="13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4" y="10"/>
                    </a:lnTo>
                    <a:lnTo>
                      <a:pt x="4" y="16"/>
                    </a:lnTo>
                    <a:lnTo>
                      <a:pt x="4" y="22"/>
                    </a:lnTo>
                    <a:lnTo>
                      <a:pt x="4" y="15"/>
                    </a:lnTo>
                    <a:lnTo>
                      <a:pt x="4" y="14"/>
                    </a:lnTo>
                    <a:lnTo>
                      <a:pt x="4" y="7"/>
                    </a:lnTo>
                    <a:lnTo>
                      <a:pt x="4" y="10"/>
                    </a:lnTo>
                    <a:lnTo>
                      <a:pt x="4" y="9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4" y="7"/>
                    </a:lnTo>
                    <a:lnTo>
                      <a:pt x="4" y="8"/>
                    </a:lnTo>
                    <a:lnTo>
                      <a:pt x="4" y="18"/>
                    </a:lnTo>
                    <a:lnTo>
                      <a:pt x="4" y="16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4" y="20"/>
                    </a:lnTo>
                    <a:lnTo>
                      <a:pt x="4" y="27"/>
                    </a:lnTo>
                    <a:lnTo>
                      <a:pt x="4" y="24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36"/>
                    </a:lnTo>
                    <a:lnTo>
                      <a:pt x="4" y="35"/>
                    </a:lnTo>
                    <a:lnTo>
                      <a:pt x="4" y="42"/>
                    </a:lnTo>
                    <a:lnTo>
                      <a:pt x="4" y="41"/>
                    </a:lnTo>
                    <a:lnTo>
                      <a:pt x="4" y="32"/>
                    </a:lnTo>
                    <a:lnTo>
                      <a:pt x="4" y="33"/>
                    </a:lnTo>
                    <a:lnTo>
                      <a:pt x="4" y="34"/>
                    </a:lnTo>
                    <a:lnTo>
                      <a:pt x="4" y="31"/>
                    </a:lnTo>
                    <a:lnTo>
                      <a:pt x="4" y="29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4" y="23"/>
                    </a:lnTo>
                    <a:lnTo>
                      <a:pt x="4" y="11"/>
                    </a:lnTo>
                    <a:lnTo>
                      <a:pt x="4" y="10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7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9"/>
                    </a:lnTo>
                    <a:lnTo>
                      <a:pt x="5" y="14"/>
                    </a:lnTo>
                    <a:lnTo>
                      <a:pt x="5" y="15"/>
                    </a:lnTo>
                    <a:lnTo>
                      <a:pt x="5" y="12"/>
                    </a:lnTo>
                    <a:lnTo>
                      <a:pt x="5" y="5"/>
                    </a:lnTo>
                    <a:lnTo>
                      <a:pt x="5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11"/>
                    </a:lnTo>
                    <a:lnTo>
                      <a:pt x="5" y="12"/>
                    </a:lnTo>
                    <a:lnTo>
                      <a:pt x="5" y="13"/>
                    </a:lnTo>
                    <a:lnTo>
                      <a:pt x="5" y="15"/>
                    </a:lnTo>
                    <a:lnTo>
                      <a:pt x="5" y="19"/>
                    </a:lnTo>
                    <a:lnTo>
                      <a:pt x="5" y="31"/>
                    </a:lnTo>
                    <a:lnTo>
                      <a:pt x="5" y="28"/>
                    </a:lnTo>
                    <a:lnTo>
                      <a:pt x="5" y="29"/>
                    </a:lnTo>
                    <a:lnTo>
                      <a:pt x="5" y="20"/>
                    </a:lnTo>
                    <a:lnTo>
                      <a:pt x="5" y="24"/>
                    </a:lnTo>
                    <a:lnTo>
                      <a:pt x="5" y="23"/>
                    </a:lnTo>
                    <a:lnTo>
                      <a:pt x="5" y="33"/>
                    </a:lnTo>
                    <a:lnTo>
                      <a:pt x="5" y="24"/>
                    </a:lnTo>
                    <a:lnTo>
                      <a:pt x="5" y="29"/>
                    </a:lnTo>
                    <a:lnTo>
                      <a:pt x="5" y="27"/>
                    </a:lnTo>
                    <a:lnTo>
                      <a:pt x="5" y="45"/>
                    </a:lnTo>
                    <a:lnTo>
                      <a:pt x="5" y="46"/>
                    </a:lnTo>
                    <a:lnTo>
                      <a:pt x="5" y="42"/>
                    </a:lnTo>
                    <a:lnTo>
                      <a:pt x="5" y="33"/>
                    </a:lnTo>
                    <a:lnTo>
                      <a:pt x="5" y="34"/>
                    </a:lnTo>
                    <a:lnTo>
                      <a:pt x="5" y="32"/>
                    </a:lnTo>
                    <a:lnTo>
                      <a:pt x="5" y="43"/>
                    </a:lnTo>
                    <a:lnTo>
                      <a:pt x="5" y="33"/>
                    </a:lnTo>
                    <a:lnTo>
                      <a:pt x="5" y="37"/>
                    </a:lnTo>
                    <a:lnTo>
                      <a:pt x="5" y="36"/>
                    </a:lnTo>
                    <a:lnTo>
                      <a:pt x="5" y="35"/>
                    </a:lnTo>
                    <a:lnTo>
                      <a:pt x="5" y="26"/>
                    </a:lnTo>
                    <a:lnTo>
                      <a:pt x="5" y="35"/>
                    </a:lnTo>
                    <a:lnTo>
                      <a:pt x="5" y="22"/>
                    </a:lnTo>
                    <a:lnTo>
                      <a:pt x="5" y="23"/>
                    </a:lnTo>
                    <a:lnTo>
                      <a:pt x="5" y="27"/>
                    </a:lnTo>
                    <a:lnTo>
                      <a:pt x="5" y="24"/>
                    </a:lnTo>
                    <a:lnTo>
                      <a:pt x="5" y="25"/>
                    </a:lnTo>
                    <a:lnTo>
                      <a:pt x="5" y="21"/>
                    </a:lnTo>
                    <a:lnTo>
                      <a:pt x="5" y="31"/>
                    </a:lnTo>
                    <a:lnTo>
                      <a:pt x="5" y="26"/>
                    </a:lnTo>
                    <a:lnTo>
                      <a:pt x="5" y="37"/>
                    </a:lnTo>
                    <a:lnTo>
                      <a:pt x="5" y="29"/>
                    </a:lnTo>
                    <a:lnTo>
                      <a:pt x="5" y="27"/>
                    </a:lnTo>
                    <a:lnTo>
                      <a:pt x="5" y="29"/>
                    </a:lnTo>
                    <a:lnTo>
                      <a:pt x="5" y="31"/>
                    </a:lnTo>
                    <a:lnTo>
                      <a:pt x="5" y="32"/>
                    </a:lnTo>
                    <a:lnTo>
                      <a:pt x="5" y="31"/>
                    </a:lnTo>
                    <a:lnTo>
                      <a:pt x="5" y="29"/>
                    </a:lnTo>
                    <a:lnTo>
                      <a:pt x="5" y="32"/>
                    </a:lnTo>
                    <a:lnTo>
                      <a:pt x="5" y="35"/>
                    </a:lnTo>
                    <a:lnTo>
                      <a:pt x="5" y="45"/>
                    </a:lnTo>
                    <a:lnTo>
                      <a:pt x="5" y="40"/>
                    </a:lnTo>
                    <a:lnTo>
                      <a:pt x="5" y="42"/>
                    </a:lnTo>
                    <a:lnTo>
                      <a:pt x="5" y="39"/>
                    </a:lnTo>
                    <a:lnTo>
                      <a:pt x="5" y="46"/>
                    </a:lnTo>
                    <a:lnTo>
                      <a:pt x="5" y="48"/>
                    </a:lnTo>
                    <a:lnTo>
                      <a:pt x="5" y="43"/>
                    </a:lnTo>
                    <a:lnTo>
                      <a:pt x="5" y="35"/>
                    </a:lnTo>
                    <a:lnTo>
                      <a:pt x="5" y="28"/>
                    </a:lnTo>
                    <a:lnTo>
                      <a:pt x="5" y="22"/>
                    </a:lnTo>
                    <a:lnTo>
                      <a:pt x="5" y="9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5" y="8"/>
                    </a:lnTo>
                    <a:lnTo>
                      <a:pt x="5" y="10"/>
                    </a:lnTo>
                    <a:lnTo>
                      <a:pt x="5" y="13"/>
                    </a:lnTo>
                    <a:lnTo>
                      <a:pt x="5" y="10"/>
                    </a:lnTo>
                    <a:lnTo>
                      <a:pt x="5" y="14"/>
                    </a:lnTo>
                    <a:lnTo>
                      <a:pt x="5" y="12"/>
                    </a:lnTo>
                    <a:lnTo>
                      <a:pt x="5" y="9"/>
                    </a:lnTo>
                    <a:lnTo>
                      <a:pt x="5" y="13"/>
                    </a:lnTo>
                    <a:lnTo>
                      <a:pt x="5" y="7"/>
                    </a:lnTo>
                    <a:lnTo>
                      <a:pt x="5" y="8"/>
                    </a:lnTo>
                    <a:lnTo>
                      <a:pt x="5" y="7"/>
                    </a:lnTo>
                    <a:lnTo>
                      <a:pt x="5" y="15"/>
                    </a:lnTo>
                    <a:lnTo>
                      <a:pt x="5" y="8"/>
                    </a:lnTo>
                    <a:lnTo>
                      <a:pt x="5" y="6"/>
                    </a:lnTo>
                    <a:lnTo>
                      <a:pt x="5" y="21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5" y="24"/>
                    </a:lnTo>
                    <a:lnTo>
                      <a:pt x="5" y="21"/>
                    </a:lnTo>
                    <a:lnTo>
                      <a:pt x="5" y="24"/>
                    </a:lnTo>
                    <a:lnTo>
                      <a:pt x="5" y="36"/>
                    </a:lnTo>
                    <a:lnTo>
                      <a:pt x="6" y="31"/>
                    </a:lnTo>
                    <a:lnTo>
                      <a:pt x="6" y="26"/>
                    </a:lnTo>
                    <a:lnTo>
                      <a:pt x="6" y="23"/>
                    </a:lnTo>
                    <a:lnTo>
                      <a:pt x="6" y="11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13"/>
                    </a:lnTo>
                    <a:lnTo>
                      <a:pt x="6" y="12"/>
                    </a:lnTo>
                    <a:lnTo>
                      <a:pt x="6" y="27"/>
                    </a:lnTo>
                    <a:lnTo>
                      <a:pt x="6" y="29"/>
                    </a:lnTo>
                    <a:lnTo>
                      <a:pt x="6" y="25"/>
                    </a:lnTo>
                    <a:lnTo>
                      <a:pt x="6" y="28"/>
                    </a:lnTo>
                    <a:lnTo>
                      <a:pt x="6" y="25"/>
                    </a:lnTo>
                    <a:lnTo>
                      <a:pt x="6" y="10"/>
                    </a:lnTo>
                    <a:lnTo>
                      <a:pt x="6" y="13"/>
                    </a:lnTo>
                    <a:lnTo>
                      <a:pt x="6" y="19"/>
                    </a:lnTo>
                    <a:lnTo>
                      <a:pt x="6" y="24"/>
                    </a:lnTo>
                    <a:lnTo>
                      <a:pt x="6" y="20"/>
                    </a:lnTo>
                    <a:lnTo>
                      <a:pt x="6" y="18"/>
                    </a:lnTo>
                    <a:lnTo>
                      <a:pt x="6" y="21"/>
                    </a:lnTo>
                    <a:lnTo>
                      <a:pt x="6" y="43"/>
                    </a:lnTo>
                    <a:lnTo>
                      <a:pt x="6" y="37"/>
                    </a:lnTo>
                    <a:lnTo>
                      <a:pt x="6" y="35"/>
                    </a:lnTo>
                    <a:lnTo>
                      <a:pt x="6" y="32"/>
                    </a:lnTo>
                    <a:lnTo>
                      <a:pt x="6" y="33"/>
                    </a:lnTo>
                    <a:lnTo>
                      <a:pt x="6" y="26"/>
                    </a:lnTo>
                    <a:lnTo>
                      <a:pt x="6" y="29"/>
                    </a:lnTo>
                    <a:lnTo>
                      <a:pt x="6" y="21"/>
                    </a:lnTo>
                    <a:lnTo>
                      <a:pt x="6" y="20"/>
                    </a:lnTo>
                    <a:lnTo>
                      <a:pt x="6" y="24"/>
                    </a:lnTo>
                    <a:lnTo>
                      <a:pt x="6" y="13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21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13"/>
                    </a:lnTo>
                    <a:lnTo>
                      <a:pt x="6" y="8"/>
                    </a:lnTo>
                    <a:lnTo>
                      <a:pt x="6" y="12"/>
                    </a:lnTo>
                    <a:lnTo>
                      <a:pt x="6" y="16"/>
                    </a:lnTo>
                    <a:lnTo>
                      <a:pt x="6" y="10"/>
                    </a:lnTo>
                    <a:lnTo>
                      <a:pt x="6" y="8"/>
                    </a:lnTo>
                    <a:lnTo>
                      <a:pt x="6" y="16"/>
                    </a:lnTo>
                    <a:lnTo>
                      <a:pt x="6" y="13"/>
                    </a:lnTo>
                    <a:lnTo>
                      <a:pt x="6" y="18"/>
                    </a:lnTo>
                    <a:lnTo>
                      <a:pt x="6" y="21"/>
                    </a:lnTo>
                    <a:lnTo>
                      <a:pt x="6" y="18"/>
                    </a:lnTo>
                    <a:lnTo>
                      <a:pt x="6" y="23"/>
                    </a:lnTo>
                    <a:lnTo>
                      <a:pt x="6" y="27"/>
                    </a:lnTo>
                    <a:lnTo>
                      <a:pt x="6" y="29"/>
                    </a:lnTo>
                    <a:lnTo>
                      <a:pt x="6" y="37"/>
                    </a:lnTo>
                    <a:lnTo>
                      <a:pt x="6" y="38"/>
                    </a:lnTo>
                    <a:lnTo>
                      <a:pt x="6" y="37"/>
                    </a:lnTo>
                    <a:lnTo>
                      <a:pt x="6" y="36"/>
                    </a:lnTo>
                    <a:lnTo>
                      <a:pt x="6" y="41"/>
                    </a:lnTo>
                    <a:lnTo>
                      <a:pt x="6" y="46"/>
                    </a:lnTo>
                    <a:lnTo>
                      <a:pt x="6" y="43"/>
                    </a:lnTo>
                    <a:lnTo>
                      <a:pt x="6" y="34"/>
                    </a:lnTo>
                    <a:lnTo>
                      <a:pt x="6" y="29"/>
                    </a:lnTo>
                    <a:lnTo>
                      <a:pt x="6" y="30"/>
                    </a:lnTo>
                    <a:lnTo>
                      <a:pt x="6" y="19"/>
                    </a:lnTo>
                    <a:lnTo>
                      <a:pt x="6" y="16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28"/>
                    </a:lnTo>
                    <a:lnTo>
                      <a:pt x="6" y="26"/>
                    </a:lnTo>
                    <a:lnTo>
                      <a:pt x="6" y="31"/>
                    </a:lnTo>
                    <a:lnTo>
                      <a:pt x="6" y="39"/>
                    </a:lnTo>
                    <a:lnTo>
                      <a:pt x="6" y="36"/>
                    </a:lnTo>
                    <a:lnTo>
                      <a:pt x="6" y="34"/>
                    </a:lnTo>
                    <a:lnTo>
                      <a:pt x="6" y="27"/>
                    </a:lnTo>
                    <a:lnTo>
                      <a:pt x="6" y="25"/>
                    </a:lnTo>
                    <a:lnTo>
                      <a:pt x="6" y="21"/>
                    </a:lnTo>
                    <a:lnTo>
                      <a:pt x="6" y="19"/>
                    </a:lnTo>
                    <a:lnTo>
                      <a:pt x="6" y="20"/>
                    </a:lnTo>
                    <a:lnTo>
                      <a:pt x="6" y="17"/>
                    </a:lnTo>
                    <a:lnTo>
                      <a:pt x="6" y="20"/>
                    </a:lnTo>
                    <a:lnTo>
                      <a:pt x="6" y="23"/>
                    </a:lnTo>
                    <a:lnTo>
                      <a:pt x="6" y="26"/>
                    </a:lnTo>
                    <a:lnTo>
                      <a:pt x="6" y="27"/>
                    </a:lnTo>
                    <a:lnTo>
                      <a:pt x="6" y="31"/>
                    </a:lnTo>
                    <a:lnTo>
                      <a:pt x="6" y="27"/>
                    </a:lnTo>
                    <a:lnTo>
                      <a:pt x="6" y="15"/>
                    </a:lnTo>
                    <a:lnTo>
                      <a:pt x="7" y="20"/>
                    </a:lnTo>
                    <a:lnTo>
                      <a:pt x="7" y="19"/>
                    </a:lnTo>
                    <a:lnTo>
                      <a:pt x="7" y="18"/>
                    </a:lnTo>
                    <a:lnTo>
                      <a:pt x="7" y="15"/>
                    </a:lnTo>
                    <a:lnTo>
                      <a:pt x="7" y="19"/>
                    </a:lnTo>
                    <a:lnTo>
                      <a:pt x="7" y="16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7" y="30"/>
                    </a:lnTo>
                    <a:lnTo>
                      <a:pt x="7" y="34"/>
                    </a:lnTo>
                    <a:lnTo>
                      <a:pt x="7" y="39"/>
                    </a:lnTo>
                    <a:lnTo>
                      <a:pt x="7" y="41"/>
                    </a:lnTo>
                    <a:lnTo>
                      <a:pt x="7" y="42"/>
                    </a:lnTo>
                    <a:lnTo>
                      <a:pt x="7" y="39"/>
                    </a:lnTo>
                    <a:lnTo>
                      <a:pt x="7" y="40"/>
                    </a:lnTo>
                    <a:lnTo>
                      <a:pt x="7" y="41"/>
                    </a:lnTo>
                    <a:lnTo>
                      <a:pt x="7" y="31"/>
                    </a:lnTo>
                    <a:lnTo>
                      <a:pt x="7" y="26"/>
                    </a:lnTo>
                    <a:lnTo>
                      <a:pt x="7" y="23"/>
                    </a:lnTo>
                    <a:lnTo>
                      <a:pt x="7" y="26"/>
                    </a:lnTo>
                    <a:lnTo>
                      <a:pt x="7" y="24"/>
                    </a:lnTo>
                    <a:lnTo>
                      <a:pt x="7" y="22"/>
                    </a:lnTo>
                    <a:lnTo>
                      <a:pt x="7" y="19"/>
                    </a:lnTo>
                    <a:lnTo>
                      <a:pt x="7" y="6"/>
                    </a:lnTo>
                    <a:lnTo>
                      <a:pt x="7" y="9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7" y="7"/>
                    </a:lnTo>
                    <a:lnTo>
                      <a:pt x="7" y="13"/>
                    </a:lnTo>
                    <a:lnTo>
                      <a:pt x="7" y="6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7" y="8"/>
                    </a:lnTo>
                    <a:lnTo>
                      <a:pt x="7" y="9"/>
                    </a:lnTo>
                    <a:lnTo>
                      <a:pt x="7" y="20"/>
                    </a:lnTo>
                    <a:lnTo>
                      <a:pt x="7" y="13"/>
                    </a:lnTo>
                    <a:lnTo>
                      <a:pt x="7" y="14"/>
                    </a:lnTo>
                    <a:lnTo>
                      <a:pt x="7" y="10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7" y="2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7" y="4"/>
                    </a:lnTo>
                    <a:lnTo>
                      <a:pt x="7" y="8"/>
                    </a:lnTo>
                    <a:lnTo>
                      <a:pt x="7" y="7"/>
                    </a:lnTo>
                    <a:lnTo>
                      <a:pt x="7" y="4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7" y="12"/>
                    </a:lnTo>
                    <a:lnTo>
                      <a:pt x="7" y="13"/>
                    </a:lnTo>
                    <a:lnTo>
                      <a:pt x="7" y="17"/>
                    </a:lnTo>
                    <a:lnTo>
                      <a:pt x="7" y="23"/>
                    </a:lnTo>
                    <a:lnTo>
                      <a:pt x="7" y="25"/>
                    </a:lnTo>
                    <a:lnTo>
                      <a:pt x="7" y="26"/>
                    </a:lnTo>
                    <a:lnTo>
                      <a:pt x="7" y="22"/>
                    </a:lnTo>
                    <a:lnTo>
                      <a:pt x="7" y="19"/>
                    </a:lnTo>
                    <a:lnTo>
                      <a:pt x="7" y="12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2"/>
                    </a:lnTo>
                    <a:lnTo>
                      <a:pt x="7" y="13"/>
                    </a:lnTo>
                    <a:lnTo>
                      <a:pt x="7" y="15"/>
                    </a:lnTo>
                    <a:lnTo>
                      <a:pt x="7" y="21"/>
                    </a:lnTo>
                    <a:lnTo>
                      <a:pt x="7" y="24"/>
                    </a:lnTo>
                    <a:lnTo>
                      <a:pt x="7" y="39"/>
                    </a:lnTo>
                    <a:lnTo>
                      <a:pt x="7" y="35"/>
                    </a:lnTo>
                    <a:lnTo>
                      <a:pt x="7" y="32"/>
                    </a:lnTo>
                    <a:lnTo>
                      <a:pt x="7" y="25"/>
                    </a:lnTo>
                    <a:lnTo>
                      <a:pt x="7" y="20"/>
                    </a:lnTo>
                    <a:lnTo>
                      <a:pt x="7" y="23"/>
                    </a:lnTo>
                    <a:lnTo>
                      <a:pt x="7" y="14"/>
                    </a:lnTo>
                    <a:lnTo>
                      <a:pt x="7" y="15"/>
                    </a:lnTo>
                    <a:lnTo>
                      <a:pt x="7" y="17"/>
                    </a:lnTo>
                    <a:lnTo>
                      <a:pt x="7" y="13"/>
                    </a:lnTo>
                    <a:lnTo>
                      <a:pt x="7" y="18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8" y="33"/>
                    </a:lnTo>
                    <a:lnTo>
                      <a:pt x="8" y="29"/>
                    </a:lnTo>
                    <a:lnTo>
                      <a:pt x="8" y="31"/>
                    </a:lnTo>
                    <a:lnTo>
                      <a:pt x="8" y="22"/>
                    </a:lnTo>
                    <a:lnTo>
                      <a:pt x="8" y="31"/>
                    </a:lnTo>
                    <a:lnTo>
                      <a:pt x="8" y="33"/>
                    </a:lnTo>
                    <a:lnTo>
                      <a:pt x="8" y="28"/>
                    </a:lnTo>
                    <a:lnTo>
                      <a:pt x="8" y="32"/>
                    </a:lnTo>
                    <a:lnTo>
                      <a:pt x="8" y="30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8" y="24"/>
                    </a:lnTo>
                    <a:lnTo>
                      <a:pt x="8" y="25"/>
                    </a:lnTo>
                    <a:lnTo>
                      <a:pt x="8" y="24"/>
                    </a:lnTo>
                    <a:lnTo>
                      <a:pt x="8" y="29"/>
                    </a:lnTo>
                    <a:lnTo>
                      <a:pt x="8" y="28"/>
                    </a:lnTo>
                    <a:lnTo>
                      <a:pt x="8" y="27"/>
                    </a:lnTo>
                    <a:lnTo>
                      <a:pt x="8" y="22"/>
                    </a:lnTo>
                    <a:lnTo>
                      <a:pt x="8" y="25"/>
                    </a:lnTo>
                    <a:lnTo>
                      <a:pt x="8" y="27"/>
                    </a:lnTo>
                    <a:lnTo>
                      <a:pt x="8" y="44"/>
                    </a:lnTo>
                    <a:lnTo>
                      <a:pt x="8" y="39"/>
                    </a:lnTo>
                    <a:lnTo>
                      <a:pt x="8" y="38"/>
                    </a:lnTo>
                    <a:lnTo>
                      <a:pt x="8" y="21"/>
                    </a:lnTo>
                    <a:lnTo>
                      <a:pt x="8" y="17"/>
                    </a:lnTo>
                    <a:lnTo>
                      <a:pt x="8" y="20"/>
                    </a:lnTo>
                    <a:lnTo>
                      <a:pt x="8" y="14"/>
                    </a:lnTo>
                    <a:lnTo>
                      <a:pt x="8" y="12"/>
                    </a:lnTo>
                    <a:lnTo>
                      <a:pt x="8" y="9"/>
                    </a:lnTo>
                    <a:lnTo>
                      <a:pt x="8" y="12"/>
                    </a:lnTo>
                    <a:lnTo>
                      <a:pt x="8" y="10"/>
                    </a:lnTo>
                    <a:lnTo>
                      <a:pt x="8" y="8"/>
                    </a:lnTo>
                    <a:lnTo>
                      <a:pt x="8" y="18"/>
                    </a:lnTo>
                    <a:lnTo>
                      <a:pt x="8" y="23"/>
                    </a:lnTo>
                    <a:lnTo>
                      <a:pt x="8" y="27"/>
                    </a:lnTo>
                    <a:lnTo>
                      <a:pt x="8" y="31"/>
                    </a:lnTo>
                    <a:lnTo>
                      <a:pt x="8" y="33"/>
                    </a:lnTo>
                    <a:lnTo>
                      <a:pt x="8" y="29"/>
                    </a:lnTo>
                    <a:lnTo>
                      <a:pt x="8" y="35"/>
                    </a:lnTo>
                    <a:lnTo>
                      <a:pt x="8" y="34"/>
                    </a:lnTo>
                    <a:lnTo>
                      <a:pt x="8" y="32"/>
                    </a:lnTo>
                    <a:lnTo>
                      <a:pt x="8" y="28"/>
                    </a:lnTo>
                    <a:lnTo>
                      <a:pt x="8" y="24"/>
                    </a:lnTo>
                    <a:lnTo>
                      <a:pt x="8" y="29"/>
                    </a:lnTo>
                    <a:lnTo>
                      <a:pt x="8" y="30"/>
                    </a:lnTo>
                    <a:lnTo>
                      <a:pt x="8" y="31"/>
                    </a:lnTo>
                    <a:lnTo>
                      <a:pt x="8" y="28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8" y="22"/>
                    </a:lnTo>
                    <a:lnTo>
                      <a:pt x="8" y="21"/>
                    </a:lnTo>
                    <a:lnTo>
                      <a:pt x="8" y="18"/>
                    </a:lnTo>
                    <a:lnTo>
                      <a:pt x="8" y="19"/>
                    </a:lnTo>
                    <a:lnTo>
                      <a:pt x="8" y="16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227"/>
              <p:cNvSpPr>
                <a:spLocks/>
              </p:cNvSpPr>
              <p:nvPr/>
            </p:nvSpPr>
            <p:spPr bwMode="auto">
              <a:xfrm>
                <a:off x="5022" y="2127"/>
                <a:ext cx="42" cy="456"/>
              </a:xfrm>
              <a:custGeom>
                <a:avLst/>
                <a:gdLst>
                  <a:gd name="T0" fmla="*/ 0 w 7"/>
                  <a:gd name="T1" fmla="*/ 388800 h 76"/>
                  <a:gd name="T2" fmla="*/ 0 w 7"/>
                  <a:gd name="T3" fmla="*/ 318816 h 76"/>
                  <a:gd name="T4" fmla="*/ 0 w 7"/>
                  <a:gd name="T5" fmla="*/ 381024 h 76"/>
                  <a:gd name="T6" fmla="*/ 7776 w 7"/>
                  <a:gd name="T7" fmla="*/ 513216 h 76"/>
                  <a:gd name="T8" fmla="*/ 7776 w 7"/>
                  <a:gd name="T9" fmla="*/ 357696 h 76"/>
                  <a:gd name="T10" fmla="*/ 7776 w 7"/>
                  <a:gd name="T11" fmla="*/ 279936 h 76"/>
                  <a:gd name="T12" fmla="*/ 7776 w 7"/>
                  <a:gd name="T13" fmla="*/ 15552 h 76"/>
                  <a:gd name="T14" fmla="*/ 7776 w 7"/>
                  <a:gd name="T15" fmla="*/ 77760 h 76"/>
                  <a:gd name="T16" fmla="*/ 7776 w 7"/>
                  <a:gd name="T17" fmla="*/ 209952 h 76"/>
                  <a:gd name="T18" fmla="*/ 7776 w 7"/>
                  <a:gd name="T19" fmla="*/ 264384 h 76"/>
                  <a:gd name="T20" fmla="*/ 7776 w 7"/>
                  <a:gd name="T21" fmla="*/ 241056 h 76"/>
                  <a:gd name="T22" fmla="*/ 7776 w 7"/>
                  <a:gd name="T23" fmla="*/ 287712 h 76"/>
                  <a:gd name="T24" fmla="*/ 15552 w 7"/>
                  <a:gd name="T25" fmla="*/ 443232 h 76"/>
                  <a:gd name="T26" fmla="*/ 15552 w 7"/>
                  <a:gd name="T27" fmla="*/ 303264 h 76"/>
                  <a:gd name="T28" fmla="*/ 15552 w 7"/>
                  <a:gd name="T29" fmla="*/ 303264 h 76"/>
                  <a:gd name="T30" fmla="*/ 15552 w 7"/>
                  <a:gd name="T31" fmla="*/ 155520 h 76"/>
                  <a:gd name="T32" fmla="*/ 15552 w 7"/>
                  <a:gd name="T33" fmla="*/ 241056 h 76"/>
                  <a:gd name="T34" fmla="*/ 15552 w 7"/>
                  <a:gd name="T35" fmla="*/ 482112 h 76"/>
                  <a:gd name="T36" fmla="*/ 15552 w 7"/>
                  <a:gd name="T37" fmla="*/ 233280 h 76"/>
                  <a:gd name="T38" fmla="*/ 15552 w 7"/>
                  <a:gd name="T39" fmla="*/ 264384 h 76"/>
                  <a:gd name="T40" fmla="*/ 23328 w 7"/>
                  <a:gd name="T41" fmla="*/ 147744 h 76"/>
                  <a:gd name="T42" fmla="*/ 23328 w 7"/>
                  <a:gd name="T43" fmla="*/ 233280 h 76"/>
                  <a:gd name="T44" fmla="*/ 23328 w 7"/>
                  <a:gd name="T45" fmla="*/ 202176 h 76"/>
                  <a:gd name="T46" fmla="*/ 23328 w 7"/>
                  <a:gd name="T47" fmla="*/ 318816 h 76"/>
                  <a:gd name="T48" fmla="*/ 23328 w 7"/>
                  <a:gd name="T49" fmla="*/ 147744 h 76"/>
                  <a:gd name="T50" fmla="*/ 23328 w 7"/>
                  <a:gd name="T51" fmla="*/ 101088 h 76"/>
                  <a:gd name="T52" fmla="*/ 23328 w 7"/>
                  <a:gd name="T53" fmla="*/ 419904 h 76"/>
                  <a:gd name="T54" fmla="*/ 23328 w 7"/>
                  <a:gd name="T55" fmla="*/ 225504 h 76"/>
                  <a:gd name="T56" fmla="*/ 23328 w 7"/>
                  <a:gd name="T57" fmla="*/ 155520 h 76"/>
                  <a:gd name="T58" fmla="*/ 31104 w 7"/>
                  <a:gd name="T59" fmla="*/ 295488 h 76"/>
                  <a:gd name="T60" fmla="*/ 31104 w 7"/>
                  <a:gd name="T61" fmla="*/ 101088 h 76"/>
                  <a:gd name="T62" fmla="*/ 31104 w 7"/>
                  <a:gd name="T63" fmla="*/ 194400 h 76"/>
                  <a:gd name="T64" fmla="*/ 31104 w 7"/>
                  <a:gd name="T65" fmla="*/ 202176 h 76"/>
                  <a:gd name="T66" fmla="*/ 31104 w 7"/>
                  <a:gd name="T67" fmla="*/ 186624 h 76"/>
                  <a:gd name="T68" fmla="*/ 31104 w 7"/>
                  <a:gd name="T69" fmla="*/ 233280 h 76"/>
                  <a:gd name="T70" fmla="*/ 31104 w 7"/>
                  <a:gd name="T71" fmla="*/ 155520 h 76"/>
                  <a:gd name="T72" fmla="*/ 31104 w 7"/>
                  <a:gd name="T73" fmla="*/ 171072 h 76"/>
                  <a:gd name="T74" fmla="*/ 31104 w 7"/>
                  <a:gd name="T75" fmla="*/ 295488 h 76"/>
                  <a:gd name="T76" fmla="*/ 38880 w 7"/>
                  <a:gd name="T77" fmla="*/ 178848 h 76"/>
                  <a:gd name="T78" fmla="*/ 38880 w 7"/>
                  <a:gd name="T79" fmla="*/ 147744 h 76"/>
                  <a:gd name="T80" fmla="*/ 38880 w 7"/>
                  <a:gd name="T81" fmla="*/ 295488 h 76"/>
                  <a:gd name="T82" fmla="*/ 38880 w 7"/>
                  <a:gd name="T83" fmla="*/ 77760 h 76"/>
                  <a:gd name="T84" fmla="*/ 38880 w 7"/>
                  <a:gd name="T85" fmla="*/ 186624 h 76"/>
                  <a:gd name="T86" fmla="*/ 38880 w 7"/>
                  <a:gd name="T87" fmla="*/ 256608 h 76"/>
                  <a:gd name="T88" fmla="*/ 38880 w 7"/>
                  <a:gd name="T89" fmla="*/ 427680 h 76"/>
                  <a:gd name="T90" fmla="*/ 38880 w 7"/>
                  <a:gd name="T91" fmla="*/ 256608 h 76"/>
                  <a:gd name="T92" fmla="*/ 38880 w 7"/>
                  <a:gd name="T93" fmla="*/ 225504 h 76"/>
                  <a:gd name="T94" fmla="*/ 46656 w 7"/>
                  <a:gd name="T95" fmla="*/ 77760 h 76"/>
                  <a:gd name="T96" fmla="*/ 46656 w 7"/>
                  <a:gd name="T97" fmla="*/ 233280 h 76"/>
                  <a:gd name="T98" fmla="*/ 46656 w 7"/>
                  <a:gd name="T99" fmla="*/ 202176 h 76"/>
                  <a:gd name="T100" fmla="*/ 46656 w 7"/>
                  <a:gd name="T101" fmla="*/ 256608 h 76"/>
                  <a:gd name="T102" fmla="*/ 46656 w 7"/>
                  <a:gd name="T103" fmla="*/ 23328 h 76"/>
                  <a:gd name="T104" fmla="*/ 46656 w 7"/>
                  <a:gd name="T105" fmla="*/ 217728 h 76"/>
                  <a:gd name="T106" fmla="*/ 46656 w 7"/>
                  <a:gd name="T107" fmla="*/ 233280 h 76"/>
                  <a:gd name="T108" fmla="*/ 46656 w 7"/>
                  <a:gd name="T109" fmla="*/ 171072 h 76"/>
                  <a:gd name="T110" fmla="*/ 46656 w 7"/>
                  <a:gd name="T111" fmla="*/ 108864 h 76"/>
                  <a:gd name="T112" fmla="*/ 54432 w 7"/>
                  <a:gd name="T113" fmla="*/ 303264 h 76"/>
                  <a:gd name="T114" fmla="*/ 54432 w 7"/>
                  <a:gd name="T115" fmla="*/ 163296 h 76"/>
                  <a:gd name="T116" fmla="*/ 54432 w 7"/>
                  <a:gd name="T117" fmla="*/ 147744 h 76"/>
                  <a:gd name="T118" fmla="*/ 54432 w 7"/>
                  <a:gd name="T119" fmla="*/ 124416 h 76"/>
                  <a:gd name="T120" fmla="*/ 54432 w 7"/>
                  <a:gd name="T121" fmla="*/ 15552 h 76"/>
                  <a:gd name="T122" fmla="*/ 54432 w 7"/>
                  <a:gd name="T123" fmla="*/ 116640 h 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" h="76">
                    <a:moveTo>
                      <a:pt x="0" y="25"/>
                    </a:moveTo>
                    <a:lnTo>
                      <a:pt x="0" y="30"/>
                    </a:lnTo>
                    <a:lnTo>
                      <a:pt x="0" y="33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0" y="39"/>
                    </a:lnTo>
                    <a:lnTo>
                      <a:pt x="0" y="37"/>
                    </a:lnTo>
                    <a:lnTo>
                      <a:pt x="0" y="38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0" y="48"/>
                    </a:lnTo>
                    <a:lnTo>
                      <a:pt x="0" y="50"/>
                    </a:lnTo>
                    <a:lnTo>
                      <a:pt x="0" y="55"/>
                    </a:lnTo>
                    <a:lnTo>
                      <a:pt x="0" y="48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0" y="39"/>
                    </a:lnTo>
                    <a:lnTo>
                      <a:pt x="0" y="40"/>
                    </a:lnTo>
                    <a:lnTo>
                      <a:pt x="0" y="38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0" y="31"/>
                    </a:lnTo>
                    <a:lnTo>
                      <a:pt x="0" y="33"/>
                    </a:lnTo>
                    <a:lnTo>
                      <a:pt x="0" y="41"/>
                    </a:lnTo>
                    <a:lnTo>
                      <a:pt x="0" y="47"/>
                    </a:lnTo>
                    <a:lnTo>
                      <a:pt x="0" y="48"/>
                    </a:lnTo>
                    <a:lnTo>
                      <a:pt x="0" y="50"/>
                    </a:lnTo>
                    <a:lnTo>
                      <a:pt x="0" y="54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54"/>
                    </a:lnTo>
                    <a:lnTo>
                      <a:pt x="0" y="52"/>
                    </a:lnTo>
                    <a:lnTo>
                      <a:pt x="0" y="55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0" y="43"/>
                    </a:lnTo>
                    <a:lnTo>
                      <a:pt x="0" y="38"/>
                    </a:lnTo>
                    <a:lnTo>
                      <a:pt x="0" y="45"/>
                    </a:lnTo>
                    <a:lnTo>
                      <a:pt x="0" y="46"/>
                    </a:lnTo>
                    <a:lnTo>
                      <a:pt x="1" y="41"/>
                    </a:lnTo>
                    <a:lnTo>
                      <a:pt x="1" y="43"/>
                    </a:lnTo>
                    <a:lnTo>
                      <a:pt x="1" y="45"/>
                    </a:lnTo>
                    <a:lnTo>
                      <a:pt x="1" y="51"/>
                    </a:lnTo>
                    <a:lnTo>
                      <a:pt x="1" y="53"/>
                    </a:lnTo>
                    <a:lnTo>
                      <a:pt x="1" y="54"/>
                    </a:lnTo>
                    <a:lnTo>
                      <a:pt x="1" y="66"/>
                    </a:lnTo>
                    <a:lnTo>
                      <a:pt x="1" y="68"/>
                    </a:lnTo>
                    <a:lnTo>
                      <a:pt x="1" y="61"/>
                    </a:lnTo>
                    <a:lnTo>
                      <a:pt x="1" y="74"/>
                    </a:lnTo>
                    <a:lnTo>
                      <a:pt x="1" y="76"/>
                    </a:lnTo>
                    <a:lnTo>
                      <a:pt x="1" y="63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1" y="47"/>
                    </a:lnTo>
                    <a:lnTo>
                      <a:pt x="1" y="46"/>
                    </a:lnTo>
                    <a:lnTo>
                      <a:pt x="1" y="44"/>
                    </a:lnTo>
                    <a:lnTo>
                      <a:pt x="1" y="50"/>
                    </a:lnTo>
                    <a:lnTo>
                      <a:pt x="1" y="52"/>
                    </a:lnTo>
                    <a:lnTo>
                      <a:pt x="1" y="46"/>
                    </a:lnTo>
                    <a:lnTo>
                      <a:pt x="1" y="51"/>
                    </a:lnTo>
                    <a:lnTo>
                      <a:pt x="1" y="38"/>
                    </a:lnTo>
                    <a:lnTo>
                      <a:pt x="1" y="35"/>
                    </a:lnTo>
                    <a:lnTo>
                      <a:pt x="1" y="34"/>
                    </a:lnTo>
                    <a:lnTo>
                      <a:pt x="1" y="35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1" y="46"/>
                    </a:lnTo>
                    <a:lnTo>
                      <a:pt x="1" y="51"/>
                    </a:lnTo>
                    <a:lnTo>
                      <a:pt x="1" y="55"/>
                    </a:lnTo>
                    <a:lnTo>
                      <a:pt x="1" y="49"/>
                    </a:lnTo>
                    <a:lnTo>
                      <a:pt x="1" y="48"/>
                    </a:lnTo>
                    <a:lnTo>
                      <a:pt x="1" y="28"/>
                    </a:lnTo>
                    <a:lnTo>
                      <a:pt x="1" y="17"/>
                    </a:lnTo>
                    <a:lnTo>
                      <a:pt x="1" y="3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1" y="0"/>
                    </a:lnTo>
                    <a:lnTo>
                      <a:pt x="1" y="6"/>
                    </a:lnTo>
                    <a:lnTo>
                      <a:pt x="1" y="13"/>
                    </a:lnTo>
                    <a:lnTo>
                      <a:pt x="1" y="31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1" y="18"/>
                    </a:lnTo>
                    <a:lnTo>
                      <a:pt x="1" y="10"/>
                    </a:lnTo>
                    <a:lnTo>
                      <a:pt x="1" y="9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1" y="13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12"/>
                    </a:lnTo>
                    <a:lnTo>
                      <a:pt x="1" y="20"/>
                    </a:lnTo>
                    <a:lnTo>
                      <a:pt x="1" y="19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1" y="28"/>
                    </a:lnTo>
                    <a:lnTo>
                      <a:pt x="1" y="32"/>
                    </a:lnTo>
                    <a:lnTo>
                      <a:pt x="1" y="27"/>
                    </a:lnTo>
                    <a:lnTo>
                      <a:pt x="1" y="31"/>
                    </a:lnTo>
                    <a:lnTo>
                      <a:pt x="1" y="28"/>
                    </a:lnTo>
                    <a:lnTo>
                      <a:pt x="1" y="29"/>
                    </a:lnTo>
                    <a:lnTo>
                      <a:pt x="1" y="34"/>
                    </a:lnTo>
                    <a:lnTo>
                      <a:pt x="1" y="29"/>
                    </a:lnTo>
                    <a:lnTo>
                      <a:pt x="1" y="31"/>
                    </a:lnTo>
                    <a:lnTo>
                      <a:pt x="1" y="33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6"/>
                    </a:lnTo>
                    <a:lnTo>
                      <a:pt x="1" y="33"/>
                    </a:lnTo>
                    <a:lnTo>
                      <a:pt x="1" y="32"/>
                    </a:lnTo>
                    <a:lnTo>
                      <a:pt x="1" y="31"/>
                    </a:lnTo>
                    <a:lnTo>
                      <a:pt x="1" y="25"/>
                    </a:lnTo>
                    <a:lnTo>
                      <a:pt x="1" y="27"/>
                    </a:lnTo>
                    <a:lnTo>
                      <a:pt x="1" y="25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1" y="36"/>
                    </a:lnTo>
                    <a:lnTo>
                      <a:pt x="1" y="39"/>
                    </a:lnTo>
                    <a:lnTo>
                      <a:pt x="1" y="37"/>
                    </a:lnTo>
                    <a:lnTo>
                      <a:pt x="1" y="32"/>
                    </a:lnTo>
                    <a:lnTo>
                      <a:pt x="2" y="39"/>
                    </a:lnTo>
                    <a:lnTo>
                      <a:pt x="2" y="41"/>
                    </a:lnTo>
                    <a:lnTo>
                      <a:pt x="2" y="37"/>
                    </a:lnTo>
                    <a:lnTo>
                      <a:pt x="2" y="36"/>
                    </a:lnTo>
                    <a:lnTo>
                      <a:pt x="2" y="40"/>
                    </a:lnTo>
                    <a:lnTo>
                      <a:pt x="2" y="42"/>
                    </a:lnTo>
                    <a:lnTo>
                      <a:pt x="2" y="45"/>
                    </a:lnTo>
                    <a:lnTo>
                      <a:pt x="2" y="50"/>
                    </a:lnTo>
                    <a:lnTo>
                      <a:pt x="2" y="55"/>
                    </a:lnTo>
                    <a:lnTo>
                      <a:pt x="2" y="57"/>
                    </a:lnTo>
                    <a:lnTo>
                      <a:pt x="2" y="44"/>
                    </a:lnTo>
                    <a:lnTo>
                      <a:pt x="2" y="53"/>
                    </a:lnTo>
                    <a:lnTo>
                      <a:pt x="2" y="57"/>
                    </a:lnTo>
                    <a:lnTo>
                      <a:pt x="2" y="60"/>
                    </a:lnTo>
                    <a:lnTo>
                      <a:pt x="2" y="52"/>
                    </a:lnTo>
                    <a:lnTo>
                      <a:pt x="2" y="48"/>
                    </a:lnTo>
                    <a:lnTo>
                      <a:pt x="2" y="45"/>
                    </a:lnTo>
                    <a:lnTo>
                      <a:pt x="2" y="46"/>
                    </a:lnTo>
                    <a:lnTo>
                      <a:pt x="2" y="49"/>
                    </a:lnTo>
                    <a:lnTo>
                      <a:pt x="2" y="45"/>
                    </a:lnTo>
                    <a:lnTo>
                      <a:pt x="2" y="39"/>
                    </a:lnTo>
                    <a:lnTo>
                      <a:pt x="2" y="38"/>
                    </a:lnTo>
                    <a:lnTo>
                      <a:pt x="2" y="43"/>
                    </a:lnTo>
                    <a:lnTo>
                      <a:pt x="2" y="40"/>
                    </a:lnTo>
                    <a:lnTo>
                      <a:pt x="2" y="47"/>
                    </a:lnTo>
                    <a:lnTo>
                      <a:pt x="2" y="39"/>
                    </a:lnTo>
                    <a:lnTo>
                      <a:pt x="2" y="35"/>
                    </a:lnTo>
                    <a:lnTo>
                      <a:pt x="2" y="40"/>
                    </a:lnTo>
                    <a:lnTo>
                      <a:pt x="2" y="39"/>
                    </a:lnTo>
                    <a:lnTo>
                      <a:pt x="2" y="36"/>
                    </a:lnTo>
                    <a:lnTo>
                      <a:pt x="2" y="34"/>
                    </a:lnTo>
                    <a:lnTo>
                      <a:pt x="2" y="32"/>
                    </a:lnTo>
                    <a:lnTo>
                      <a:pt x="2" y="30"/>
                    </a:lnTo>
                    <a:lnTo>
                      <a:pt x="2" y="34"/>
                    </a:lnTo>
                    <a:lnTo>
                      <a:pt x="2" y="38"/>
                    </a:lnTo>
                    <a:lnTo>
                      <a:pt x="2" y="29"/>
                    </a:lnTo>
                    <a:lnTo>
                      <a:pt x="2" y="26"/>
                    </a:lnTo>
                    <a:lnTo>
                      <a:pt x="2" y="25"/>
                    </a:lnTo>
                    <a:lnTo>
                      <a:pt x="2" y="24"/>
                    </a:lnTo>
                    <a:lnTo>
                      <a:pt x="2" y="20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2" y="21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4"/>
                    </a:lnTo>
                    <a:lnTo>
                      <a:pt x="2" y="28"/>
                    </a:lnTo>
                    <a:lnTo>
                      <a:pt x="2" y="30"/>
                    </a:lnTo>
                    <a:lnTo>
                      <a:pt x="2" y="31"/>
                    </a:lnTo>
                    <a:lnTo>
                      <a:pt x="2" y="51"/>
                    </a:lnTo>
                    <a:lnTo>
                      <a:pt x="2" y="43"/>
                    </a:lnTo>
                    <a:lnTo>
                      <a:pt x="2" y="42"/>
                    </a:lnTo>
                    <a:lnTo>
                      <a:pt x="2" y="41"/>
                    </a:lnTo>
                    <a:lnTo>
                      <a:pt x="2" y="46"/>
                    </a:lnTo>
                    <a:lnTo>
                      <a:pt x="2" y="47"/>
                    </a:lnTo>
                    <a:lnTo>
                      <a:pt x="2" y="51"/>
                    </a:lnTo>
                    <a:lnTo>
                      <a:pt x="2" y="40"/>
                    </a:lnTo>
                    <a:lnTo>
                      <a:pt x="2" y="39"/>
                    </a:lnTo>
                    <a:lnTo>
                      <a:pt x="2" y="62"/>
                    </a:lnTo>
                    <a:lnTo>
                      <a:pt x="2" y="64"/>
                    </a:lnTo>
                    <a:lnTo>
                      <a:pt x="2" y="67"/>
                    </a:lnTo>
                    <a:lnTo>
                      <a:pt x="2" y="41"/>
                    </a:lnTo>
                    <a:lnTo>
                      <a:pt x="2" y="40"/>
                    </a:lnTo>
                    <a:lnTo>
                      <a:pt x="2" y="36"/>
                    </a:lnTo>
                    <a:lnTo>
                      <a:pt x="2" y="44"/>
                    </a:lnTo>
                    <a:lnTo>
                      <a:pt x="2" y="41"/>
                    </a:lnTo>
                    <a:lnTo>
                      <a:pt x="2" y="36"/>
                    </a:lnTo>
                    <a:lnTo>
                      <a:pt x="2" y="35"/>
                    </a:lnTo>
                    <a:lnTo>
                      <a:pt x="2" y="33"/>
                    </a:lnTo>
                    <a:lnTo>
                      <a:pt x="2" y="27"/>
                    </a:lnTo>
                    <a:lnTo>
                      <a:pt x="2" y="30"/>
                    </a:lnTo>
                    <a:lnTo>
                      <a:pt x="2" y="27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2" y="30"/>
                    </a:lnTo>
                    <a:lnTo>
                      <a:pt x="2" y="21"/>
                    </a:lnTo>
                    <a:lnTo>
                      <a:pt x="2" y="25"/>
                    </a:lnTo>
                    <a:lnTo>
                      <a:pt x="2" y="29"/>
                    </a:lnTo>
                    <a:lnTo>
                      <a:pt x="2" y="32"/>
                    </a:lnTo>
                    <a:lnTo>
                      <a:pt x="2" y="35"/>
                    </a:lnTo>
                    <a:lnTo>
                      <a:pt x="2" y="34"/>
                    </a:lnTo>
                    <a:lnTo>
                      <a:pt x="2" y="21"/>
                    </a:lnTo>
                    <a:lnTo>
                      <a:pt x="2" y="22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2" y="23"/>
                    </a:lnTo>
                    <a:lnTo>
                      <a:pt x="2" y="10"/>
                    </a:lnTo>
                    <a:lnTo>
                      <a:pt x="3" y="9"/>
                    </a:lnTo>
                    <a:lnTo>
                      <a:pt x="3" y="14"/>
                    </a:lnTo>
                    <a:lnTo>
                      <a:pt x="3" y="19"/>
                    </a:lnTo>
                    <a:lnTo>
                      <a:pt x="3" y="18"/>
                    </a:lnTo>
                    <a:lnTo>
                      <a:pt x="3" y="19"/>
                    </a:lnTo>
                    <a:lnTo>
                      <a:pt x="3" y="17"/>
                    </a:lnTo>
                    <a:lnTo>
                      <a:pt x="3" y="14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3" y="36"/>
                    </a:lnTo>
                    <a:lnTo>
                      <a:pt x="3" y="38"/>
                    </a:lnTo>
                    <a:lnTo>
                      <a:pt x="3" y="35"/>
                    </a:lnTo>
                    <a:lnTo>
                      <a:pt x="3" y="39"/>
                    </a:lnTo>
                    <a:lnTo>
                      <a:pt x="3" y="32"/>
                    </a:lnTo>
                    <a:lnTo>
                      <a:pt x="3" y="30"/>
                    </a:lnTo>
                    <a:lnTo>
                      <a:pt x="3" y="29"/>
                    </a:lnTo>
                    <a:lnTo>
                      <a:pt x="3" y="33"/>
                    </a:lnTo>
                    <a:lnTo>
                      <a:pt x="3" y="31"/>
                    </a:lnTo>
                    <a:lnTo>
                      <a:pt x="3" y="24"/>
                    </a:lnTo>
                    <a:lnTo>
                      <a:pt x="3" y="23"/>
                    </a:lnTo>
                    <a:lnTo>
                      <a:pt x="3" y="29"/>
                    </a:lnTo>
                    <a:lnTo>
                      <a:pt x="3" y="25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3" y="36"/>
                    </a:lnTo>
                    <a:lnTo>
                      <a:pt x="3" y="25"/>
                    </a:lnTo>
                    <a:lnTo>
                      <a:pt x="3" y="26"/>
                    </a:lnTo>
                    <a:lnTo>
                      <a:pt x="3" y="33"/>
                    </a:lnTo>
                    <a:lnTo>
                      <a:pt x="3" y="30"/>
                    </a:lnTo>
                    <a:lnTo>
                      <a:pt x="3" y="26"/>
                    </a:lnTo>
                    <a:lnTo>
                      <a:pt x="3" y="30"/>
                    </a:lnTo>
                    <a:lnTo>
                      <a:pt x="3" y="27"/>
                    </a:lnTo>
                    <a:lnTo>
                      <a:pt x="3" y="33"/>
                    </a:lnTo>
                    <a:lnTo>
                      <a:pt x="3" y="32"/>
                    </a:lnTo>
                    <a:lnTo>
                      <a:pt x="3" y="42"/>
                    </a:lnTo>
                    <a:lnTo>
                      <a:pt x="3" y="39"/>
                    </a:lnTo>
                    <a:lnTo>
                      <a:pt x="3" y="37"/>
                    </a:lnTo>
                    <a:lnTo>
                      <a:pt x="3" y="42"/>
                    </a:lnTo>
                    <a:lnTo>
                      <a:pt x="3" y="41"/>
                    </a:lnTo>
                    <a:lnTo>
                      <a:pt x="3" y="29"/>
                    </a:lnTo>
                    <a:lnTo>
                      <a:pt x="3" y="33"/>
                    </a:lnTo>
                    <a:lnTo>
                      <a:pt x="3" y="35"/>
                    </a:lnTo>
                    <a:lnTo>
                      <a:pt x="3" y="36"/>
                    </a:lnTo>
                    <a:lnTo>
                      <a:pt x="3" y="27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3" y="17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3" y="16"/>
                    </a:lnTo>
                    <a:lnTo>
                      <a:pt x="3" y="24"/>
                    </a:lnTo>
                    <a:lnTo>
                      <a:pt x="3" y="25"/>
                    </a:lnTo>
                    <a:lnTo>
                      <a:pt x="3" y="7"/>
                    </a:lnTo>
                    <a:lnTo>
                      <a:pt x="3" y="16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3" y="16"/>
                    </a:lnTo>
                    <a:lnTo>
                      <a:pt x="3" y="12"/>
                    </a:lnTo>
                    <a:lnTo>
                      <a:pt x="3" y="13"/>
                    </a:lnTo>
                    <a:lnTo>
                      <a:pt x="3" y="26"/>
                    </a:lnTo>
                    <a:lnTo>
                      <a:pt x="3" y="27"/>
                    </a:lnTo>
                    <a:lnTo>
                      <a:pt x="3" y="32"/>
                    </a:lnTo>
                    <a:lnTo>
                      <a:pt x="3" y="33"/>
                    </a:lnTo>
                    <a:lnTo>
                      <a:pt x="3" y="46"/>
                    </a:lnTo>
                    <a:lnTo>
                      <a:pt x="3" y="68"/>
                    </a:lnTo>
                    <a:lnTo>
                      <a:pt x="3" y="60"/>
                    </a:lnTo>
                    <a:lnTo>
                      <a:pt x="3" y="54"/>
                    </a:lnTo>
                    <a:lnTo>
                      <a:pt x="3" y="55"/>
                    </a:lnTo>
                    <a:lnTo>
                      <a:pt x="3" y="59"/>
                    </a:lnTo>
                    <a:lnTo>
                      <a:pt x="3" y="49"/>
                    </a:lnTo>
                    <a:lnTo>
                      <a:pt x="3" y="46"/>
                    </a:lnTo>
                    <a:lnTo>
                      <a:pt x="3" y="40"/>
                    </a:lnTo>
                    <a:lnTo>
                      <a:pt x="3" y="35"/>
                    </a:lnTo>
                    <a:lnTo>
                      <a:pt x="3" y="29"/>
                    </a:lnTo>
                    <a:lnTo>
                      <a:pt x="3" y="30"/>
                    </a:lnTo>
                    <a:lnTo>
                      <a:pt x="3" y="28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3" y="32"/>
                    </a:lnTo>
                    <a:lnTo>
                      <a:pt x="3" y="38"/>
                    </a:lnTo>
                    <a:lnTo>
                      <a:pt x="3" y="39"/>
                    </a:lnTo>
                    <a:lnTo>
                      <a:pt x="3" y="35"/>
                    </a:lnTo>
                    <a:lnTo>
                      <a:pt x="3" y="33"/>
                    </a:lnTo>
                    <a:lnTo>
                      <a:pt x="3" y="34"/>
                    </a:lnTo>
                    <a:lnTo>
                      <a:pt x="3" y="36"/>
                    </a:lnTo>
                    <a:lnTo>
                      <a:pt x="3" y="27"/>
                    </a:lnTo>
                    <a:lnTo>
                      <a:pt x="3" y="19"/>
                    </a:lnTo>
                    <a:lnTo>
                      <a:pt x="3" y="20"/>
                    </a:lnTo>
                    <a:lnTo>
                      <a:pt x="3" y="22"/>
                    </a:lnTo>
                    <a:lnTo>
                      <a:pt x="3" y="25"/>
                    </a:lnTo>
                    <a:lnTo>
                      <a:pt x="4" y="20"/>
                    </a:lnTo>
                    <a:lnTo>
                      <a:pt x="4" y="21"/>
                    </a:lnTo>
                    <a:lnTo>
                      <a:pt x="4" y="28"/>
                    </a:lnTo>
                    <a:lnTo>
                      <a:pt x="4" y="38"/>
                    </a:lnTo>
                    <a:lnTo>
                      <a:pt x="4" y="33"/>
                    </a:lnTo>
                    <a:lnTo>
                      <a:pt x="4" y="32"/>
                    </a:lnTo>
                    <a:lnTo>
                      <a:pt x="4" y="39"/>
                    </a:lnTo>
                    <a:lnTo>
                      <a:pt x="4" y="40"/>
                    </a:lnTo>
                    <a:lnTo>
                      <a:pt x="4" y="38"/>
                    </a:lnTo>
                    <a:lnTo>
                      <a:pt x="4" y="33"/>
                    </a:lnTo>
                    <a:lnTo>
                      <a:pt x="4" y="27"/>
                    </a:lnTo>
                    <a:lnTo>
                      <a:pt x="4" y="23"/>
                    </a:lnTo>
                    <a:lnTo>
                      <a:pt x="4" y="20"/>
                    </a:lnTo>
                    <a:lnTo>
                      <a:pt x="4" y="23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4" y="13"/>
                    </a:lnTo>
                    <a:lnTo>
                      <a:pt x="4" y="18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20"/>
                    </a:lnTo>
                    <a:lnTo>
                      <a:pt x="4" y="25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4" y="28"/>
                    </a:lnTo>
                    <a:lnTo>
                      <a:pt x="4" y="25"/>
                    </a:lnTo>
                    <a:lnTo>
                      <a:pt x="4" y="12"/>
                    </a:lnTo>
                    <a:lnTo>
                      <a:pt x="4" y="8"/>
                    </a:lnTo>
                    <a:lnTo>
                      <a:pt x="4" y="3"/>
                    </a:lnTo>
                    <a:lnTo>
                      <a:pt x="4" y="9"/>
                    </a:lnTo>
                    <a:lnTo>
                      <a:pt x="4" y="15"/>
                    </a:lnTo>
                    <a:lnTo>
                      <a:pt x="4" y="12"/>
                    </a:lnTo>
                    <a:lnTo>
                      <a:pt x="4" y="8"/>
                    </a:lnTo>
                    <a:lnTo>
                      <a:pt x="4" y="15"/>
                    </a:lnTo>
                    <a:lnTo>
                      <a:pt x="4" y="17"/>
                    </a:lnTo>
                    <a:lnTo>
                      <a:pt x="4" y="24"/>
                    </a:lnTo>
                    <a:lnTo>
                      <a:pt x="4" y="26"/>
                    </a:lnTo>
                    <a:lnTo>
                      <a:pt x="4" y="21"/>
                    </a:lnTo>
                    <a:lnTo>
                      <a:pt x="4" y="20"/>
                    </a:lnTo>
                    <a:lnTo>
                      <a:pt x="4" y="21"/>
                    </a:lnTo>
                    <a:lnTo>
                      <a:pt x="4" y="28"/>
                    </a:lnTo>
                    <a:lnTo>
                      <a:pt x="4" y="29"/>
                    </a:lnTo>
                    <a:lnTo>
                      <a:pt x="4" y="27"/>
                    </a:lnTo>
                    <a:lnTo>
                      <a:pt x="4" y="30"/>
                    </a:lnTo>
                    <a:lnTo>
                      <a:pt x="4" y="28"/>
                    </a:lnTo>
                    <a:lnTo>
                      <a:pt x="4" y="25"/>
                    </a:lnTo>
                    <a:lnTo>
                      <a:pt x="4" y="23"/>
                    </a:lnTo>
                    <a:lnTo>
                      <a:pt x="4" y="21"/>
                    </a:lnTo>
                    <a:lnTo>
                      <a:pt x="4" y="24"/>
                    </a:lnTo>
                    <a:lnTo>
                      <a:pt x="4" y="27"/>
                    </a:lnTo>
                    <a:lnTo>
                      <a:pt x="4" y="33"/>
                    </a:lnTo>
                    <a:lnTo>
                      <a:pt x="4" y="29"/>
                    </a:lnTo>
                    <a:lnTo>
                      <a:pt x="4" y="28"/>
                    </a:lnTo>
                    <a:lnTo>
                      <a:pt x="4" y="19"/>
                    </a:lnTo>
                    <a:lnTo>
                      <a:pt x="4" y="25"/>
                    </a:lnTo>
                    <a:lnTo>
                      <a:pt x="4" y="27"/>
                    </a:lnTo>
                    <a:lnTo>
                      <a:pt x="4" y="29"/>
                    </a:lnTo>
                    <a:lnTo>
                      <a:pt x="4" y="30"/>
                    </a:lnTo>
                    <a:lnTo>
                      <a:pt x="4" y="32"/>
                    </a:lnTo>
                    <a:lnTo>
                      <a:pt x="4" y="30"/>
                    </a:lnTo>
                    <a:lnTo>
                      <a:pt x="4" y="27"/>
                    </a:lnTo>
                    <a:lnTo>
                      <a:pt x="4" y="19"/>
                    </a:lnTo>
                    <a:lnTo>
                      <a:pt x="4" y="18"/>
                    </a:lnTo>
                    <a:lnTo>
                      <a:pt x="4" y="15"/>
                    </a:lnTo>
                    <a:lnTo>
                      <a:pt x="4" y="13"/>
                    </a:lnTo>
                    <a:lnTo>
                      <a:pt x="4" y="10"/>
                    </a:lnTo>
                    <a:lnTo>
                      <a:pt x="4" y="20"/>
                    </a:lnTo>
                    <a:lnTo>
                      <a:pt x="4" y="22"/>
                    </a:lnTo>
                    <a:lnTo>
                      <a:pt x="4" y="23"/>
                    </a:lnTo>
                    <a:lnTo>
                      <a:pt x="4" y="26"/>
                    </a:lnTo>
                    <a:lnTo>
                      <a:pt x="4" y="31"/>
                    </a:lnTo>
                    <a:lnTo>
                      <a:pt x="4" y="30"/>
                    </a:lnTo>
                    <a:lnTo>
                      <a:pt x="4" y="32"/>
                    </a:lnTo>
                    <a:lnTo>
                      <a:pt x="4" y="25"/>
                    </a:lnTo>
                    <a:lnTo>
                      <a:pt x="4" y="29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4" y="21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4" y="19"/>
                    </a:lnTo>
                    <a:lnTo>
                      <a:pt x="4" y="25"/>
                    </a:lnTo>
                    <a:lnTo>
                      <a:pt x="4" y="24"/>
                    </a:lnTo>
                    <a:lnTo>
                      <a:pt x="4" y="33"/>
                    </a:lnTo>
                    <a:lnTo>
                      <a:pt x="4" y="38"/>
                    </a:lnTo>
                    <a:lnTo>
                      <a:pt x="4" y="35"/>
                    </a:lnTo>
                    <a:lnTo>
                      <a:pt x="4" y="38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4" y="32"/>
                    </a:lnTo>
                    <a:lnTo>
                      <a:pt x="5" y="30"/>
                    </a:lnTo>
                    <a:lnTo>
                      <a:pt x="5" y="34"/>
                    </a:lnTo>
                    <a:lnTo>
                      <a:pt x="5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21"/>
                    </a:lnTo>
                    <a:lnTo>
                      <a:pt x="5" y="25"/>
                    </a:lnTo>
                    <a:lnTo>
                      <a:pt x="5" y="31"/>
                    </a:lnTo>
                    <a:lnTo>
                      <a:pt x="5" y="23"/>
                    </a:lnTo>
                    <a:lnTo>
                      <a:pt x="5" y="21"/>
                    </a:lnTo>
                    <a:lnTo>
                      <a:pt x="5" y="17"/>
                    </a:lnTo>
                    <a:lnTo>
                      <a:pt x="5" y="23"/>
                    </a:lnTo>
                    <a:lnTo>
                      <a:pt x="5" y="24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24"/>
                    </a:lnTo>
                    <a:lnTo>
                      <a:pt x="5" y="22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24"/>
                    </a:lnTo>
                    <a:lnTo>
                      <a:pt x="5" y="31"/>
                    </a:lnTo>
                    <a:lnTo>
                      <a:pt x="5" y="36"/>
                    </a:lnTo>
                    <a:lnTo>
                      <a:pt x="5" y="41"/>
                    </a:lnTo>
                    <a:lnTo>
                      <a:pt x="5" y="40"/>
                    </a:lnTo>
                    <a:lnTo>
                      <a:pt x="5" y="41"/>
                    </a:lnTo>
                    <a:lnTo>
                      <a:pt x="5" y="43"/>
                    </a:lnTo>
                    <a:lnTo>
                      <a:pt x="5" y="38"/>
                    </a:lnTo>
                    <a:lnTo>
                      <a:pt x="5" y="43"/>
                    </a:lnTo>
                    <a:lnTo>
                      <a:pt x="5" y="45"/>
                    </a:lnTo>
                    <a:lnTo>
                      <a:pt x="5" y="53"/>
                    </a:lnTo>
                    <a:lnTo>
                      <a:pt x="5" y="61"/>
                    </a:lnTo>
                    <a:lnTo>
                      <a:pt x="5" y="60"/>
                    </a:lnTo>
                    <a:lnTo>
                      <a:pt x="5" y="34"/>
                    </a:lnTo>
                    <a:lnTo>
                      <a:pt x="5" y="30"/>
                    </a:lnTo>
                    <a:lnTo>
                      <a:pt x="5" y="26"/>
                    </a:lnTo>
                    <a:lnTo>
                      <a:pt x="5" y="20"/>
                    </a:lnTo>
                    <a:lnTo>
                      <a:pt x="5" y="19"/>
                    </a:lnTo>
                    <a:lnTo>
                      <a:pt x="5" y="10"/>
                    </a:lnTo>
                    <a:lnTo>
                      <a:pt x="5" y="11"/>
                    </a:lnTo>
                    <a:lnTo>
                      <a:pt x="5" y="9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5" y="18"/>
                    </a:lnTo>
                    <a:lnTo>
                      <a:pt x="5" y="27"/>
                    </a:lnTo>
                    <a:lnTo>
                      <a:pt x="5" y="25"/>
                    </a:lnTo>
                    <a:lnTo>
                      <a:pt x="5" y="32"/>
                    </a:lnTo>
                    <a:lnTo>
                      <a:pt x="5" y="35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5" y="24"/>
                    </a:lnTo>
                    <a:lnTo>
                      <a:pt x="5" y="25"/>
                    </a:lnTo>
                    <a:lnTo>
                      <a:pt x="5" y="22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5" y="28"/>
                    </a:lnTo>
                    <a:lnTo>
                      <a:pt x="5" y="33"/>
                    </a:lnTo>
                    <a:lnTo>
                      <a:pt x="5" y="28"/>
                    </a:lnTo>
                    <a:lnTo>
                      <a:pt x="5" y="29"/>
                    </a:lnTo>
                    <a:lnTo>
                      <a:pt x="5" y="20"/>
                    </a:lnTo>
                    <a:lnTo>
                      <a:pt x="5" y="19"/>
                    </a:lnTo>
                    <a:lnTo>
                      <a:pt x="5" y="30"/>
                    </a:lnTo>
                    <a:lnTo>
                      <a:pt x="5" y="28"/>
                    </a:lnTo>
                    <a:lnTo>
                      <a:pt x="5" y="35"/>
                    </a:lnTo>
                    <a:lnTo>
                      <a:pt x="5" y="40"/>
                    </a:lnTo>
                    <a:lnTo>
                      <a:pt x="5" y="55"/>
                    </a:lnTo>
                    <a:lnTo>
                      <a:pt x="5" y="56"/>
                    </a:lnTo>
                    <a:lnTo>
                      <a:pt x="5" y="40"/>
                    </a:lnTo>
                    <a:lnTo>
                      <a:pt x="5" y="35"/>
                    </a:lnTo>
                    <a:lnTo>
                      <a:pt x="5" y="31"/>
                    </a:lnTo>
                    <a:lnTo>
                      <a:pt x="5" y="23"/>
                    </a:lnTo>
                    <a:lnTo>
                      <a:pt x="5" y="22"/>
                    </a:lnTo>
                    <a:lnTo>
                      <a:pt x="5" y="19"/>
                    </a:lnTo>
                    <a:lnTo>
                      <a:pt x="5" y="23"/>
                    </a:lnTo>
                    <a:lnTo>
                      <a:pt x="5" y="24"/>
                    </a:lnTo>
                    <a:lnTo>
                      <a:pt x="5" y="29"/>
                    </a:lnTo>
                    <a:lnTo>
                      <a:pt x="5" y="33"/>
                    </a:lnTo>
                    <a:lnTo>
                      <a:pt x="5" y="32"/>
                    </a:lnTo>
                    <a:lnTo>
                      <a:pt x="5" y="26"/>
                    </a:lnTo>
                    <a:lnTo>
                      <a:pt x="5" y="27"/>
                    </a:lnTo>
                    <a:lnTo>
                      <a:pt x="5" y="18"/>
                    </a:lnTo>
                    <a:lnTo>
                      <a:pt x="5" y="17"/>
                    </a:lnTo>
                    <a:lnTo>
                      <a:pt x="5" y="16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5" y="19"/>
                    </a:lnTo>
                    <a:lnTo>
                      <a:pt x="5" y="35"/>
                    </a:lnTo>
                    <a:lnTo>
                      <a:pt x="5" y="29"/>
                    </a:lnTo>
                    <a:lnTo>
                      <a:pt x="5" y="33"/>
                    </a:lnTo>
                    <a:lnTo>
                      <a:pt x="5" y="35"/>
                    </a:lnTo>
                    <a:lnTo>
                      <a:pt x="6" y="33"/>
                    </a:lnTo>
                    <a:lnTo>
                      <a:pt x="6" y="31"/>
                    </a:lnTo>
                    <a:lnTo>
                      <a:pt x="6" y="24"/>
                    </a:lnTo>
                    <a:lnTo>
                      <a:pt x="6" y="20"/>
                    </a:lnTo>
                    <a:lnTo>
                      <a:pt x="6" y="16"/>
                    </a:lnTo>
                    <a:lnTo>
                      <a:pt x="6" y="11"/>
                    </a:lnTo>
                    <a:lnTo>
                      <a:pt x="6" y="9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6" y="11"/>
                    </a:lnTo>
                    <a:lnTo>
                      <a:pt x="6" y="7"/>
                    </a:lnTo>
                    <a:lnTo>
                      <a:pt x="6" y="9"/>
                    </a:lnTo>
                    <a:lnTo>
                      <a:pt x="6" y="7"/>
                    </a:lnTo>
                    <a:lnTo>
                      <a:pt x="6" y="15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6" y="23"/>
                    </a:lnTo>
                    <a:lnTo>
                      <a:pt x="6" y="26"/>
                    </a:lnTo>
                    <a:lnTo>
                      <a:pt x="6" y="30"/>
                    </a:lnTo>
                    <a:lnTo>
                      <a:pt x="6" y="31"/>
                    </a:lnTo>
                    <a:lnTo>
                      <a:pt x="6" y="30"/>
                    </a:lnTo>
                    <a:lnTo>
                      <a:pt x="6" y="31"/>
                    </a:lnTo>
                    <a:lnTo>
                      <a:pt x="6" y="27"/>
                    </a:lnTo>
                    <a:lnTo>
                      <a:pt x="6" y="24"/>
                    </a:lnTo>
                    <a:lnTo>
                      <a:pt x="6" y="21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6" y="18"/>
                    </a:lnTo>
                    <a:lnTo>
                      <a:pt x="6" y="27"/>
                    </a:lnTo>
                    <a:lnTo>
                      <a:pt x="6" y="26"/>
                    </a:lnTo>
                    <a:lnTo>
                      <a:pt x="6" y="37"/>
                    </a:lnTo>
                    <a:lnTo>
                      <a:pt x="6" y="40"/>
                    </a:lnTo>
                    <a:lnTo>
                      <a:pt x="6" y="46"/>
                    </a:lnTo>
                    <a:lnTo>
                      <a:pt x="6" y="48"/>
                    </a:lnTo>
                    <a:lnTo>
                      <a:pt x="6" y="51"/>
                    </a:lnTo>
                    <a:lnTo>
                      <a:pt x="6" y="50"/>
                    </a:lnTo>
                    <a:lnTo>
                      <a:pt x="6" y="57"/>
                    </a:lnTo>
                    <a:lnTo>
                      <a:pt x="6" y="45"/>
                    </a:lnTo>
                    <a:lnTo>
                      <a:pt x="6" y="38"/>
                    </a:lnTo>
                    <a:lnTo>
                      <a:pt x="6" y="36"/>
                    </a:lnTo>
                    <a:lnTo>
                      <a:pt x="6" y="33"/>
                    </a:lnTo>
                    <a:lnTo>
                      <a:pt x="6" y="34"/>
                    </a:lnTo>
                    <a:lnTo>
                      <a:pt x="6" y="23"/>
                    </a:lnTo>
                    <a:lnTo>
                      <a:pt x="6" y="24"/>
                    </a:lnTo>
                    <a:lnTo>
                      <a:pt x="6" y="15"/>
                    </a:lnTo>
                    <a:lnTo>
                      <a:pt x="6" y="14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22"/>
                    </a:lnTo>
                    <a:lnTo>
                      <a:pt x="6" y="27"/>
                    </a:lnTo>
                    <a:lnTo>
                      <a:pt x="6" y="34"/>
                    </a:lnTo>
                    <a:lnTo>
                      <a:pt x="6" y="38"/>
                    </a:lnTo>
                    <a:lnTo>
                      <a:pt x="6" y="52"/>
                    </a:lnTo>
                    <a:lnTo>
                      <a:pt x="6" y="53"/>
                    </a:lnTo>
                    <a:lnTo>
                      <a:pt x="6" y="45"/>
                    </a:lnTo>
                    <a:lnTo>
                      <a:pt x="6" y="49"/>
                    </a:lnTo>
                    <a:lnTo>
                      <a:pt x="6" y="28"/>
                    </a:lnTo>
                    <a:lnTo>
                      <a:pt x="6" y="21"/>
                    </a:lnTo>
                    <a:lnTo>
                      <a:pt x="6" y="16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10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6" y="20"/>
                    </a:lnTo>
                    <a:lnTo>
                      <a:pt x="6" y="29"/>
                    </a:lnTo>
                    <a:lnTo>
                      <a:pt x="6" y="31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6" y="44"/>
                    </a:lnTo>
                    <a:lnTo>
                      <a:pt x="6" y="46"/>
                    </a:lnTo>
                    <a:lnTo>
                      <a:pt x="6" y="49"/>
                    </a:lnTo>
                    <a:lnTo>
                      <a:pt x="6" y="48"/>
                    </a:lnTo>
                    <a:lnTo>
                      <a:pt x="6" y="46"/>
                    </a:lnTo>
                    <a:lnTo>
                      <a:pt x="6" y="34"/>
                    </a:lnTo>
                    <a:lnTo>
                      <a:pt x="6" y="33"/>
                    </a:lnTo>
                    <a:lnTo>
                      <a:pt x="6" y="27"/>
                    </a:lnTo>
                    <a:lnTo>
                      <a:pt x="6" y="30"/>
                    </a:lnTo>
                    <a:lnTo>
                      <a:pt x="6" y="22"/>
                    </a:lnTo>
                    <a:lnTo>
                      <a:pt x="6" y="23"/>
                    </a:lnTo>
                    <a:lnTo>
                      <a:pt x="6" y="24"/>
                    </a:lnTo>
                    <a:lnTo>
                      <a:pt x="6" y="31"/>
                    </a:lnTo>
                    <a:lnTo>
                      <a:pt x="6" y="33"/>
                    </a:lnTo>
                    <a:lnTo>
                      <a:pt x="6" y="36"/>
                    </a:lnTo>
                    <a:lnTo>
                      <a:pt x="6" y="34"/>
                    </a:lnTo>
                    <a:lnTo>
                      <a:pt x="6" y="37"/>
                    </a:lnTo>
                    <a:lnTo>
                      <a:pt x="6" y="15"/>
                    </a:lnTo>
                    <a:lnTo>
                      <a:pt x="6" y="14"/>
                    </a:lnTo>
                    <a:lnTo>
                      <a:pt x="6" y="10"/>
                    </a:lnTo>
                    <a:lnTo>
                      <a:pt x="6" y="7"/>
                    </a:lnTo>
                    <a:lnTo>
                      <a:pt x="7" y="8"/>
                    </a:lnTo>
                    <a:lnTo>
                      <a:pt x="7" y="7"/>
                    </a:lnTo>
                    <a:lnTo>
                      <a:pt x="7" y="10"/>
                    </a:lnTo>
                    <a:lnTo>
                      <a:pt x="7" y="26"/>
                    </a:lnTo>
                    <a:lnTo>
                      <a:pt x="7" y="27"/>
                    </a:lnTo>
                    <a:lnTo>
                      <a:pt x="7" y="23"/>
                    </a:lnTo>
                    <a:lnTo>
                      <a:pt x="7" y="31"/>
                    </a:lnTo>
                    <a:lnTo>
                      <a:pt x="7" y="39"/>
                    </a:lnTo>
                    <a:lnTo>
                      <a:pt x="7" y="26"/>
                    </a:lnTo>
                    <a:lnTo>
                      <a:pt x="7" y="23"/>
                    </a:lnTo>
                    <a:lnTo>
                      <a:pt x="7" y="20"/>
                    </a:lnTo>
                    <a:lnTo>
                      <a:pt x="7" y="17"/>
                    </a:lnTo>
                    <a:lnTo>
                      <a:pt x="7" y="11"/>
                    </a:lnTo>
                    <a:lnTo>
                      <a:pt x="7" y="16"/>
                    </a:lnTo>
                    <a:lnTo>
                      <a:pt x="7" y="15"/>
                    </a:lnTo>
                    <a:lnTo>
                      <a:pt x="7" y="17"/>
                    </a:lnTo>
                    <a:lnTo>
                      <a:pt x="7" y="12"/>
                    </a:lnTo>
                    <a:lnTo>
                      <a:pt x="7" y="16"/>
                    </a:lnTo>
                    <a:lnTo>
                      <a:pt x="7" y="21"/>
                    </a:lnTo>
                    <a:lnTo>
                      <a:pt x="7" y="24"/>
                    </a:lnTo>
                    <a:lnTo>
                      <a:pt x="7" y="30"/>
                    </a:lnTo>
                    <a:lnTo>
                      <a:pt x="7" y="27"/>
                    </a:lnTo>
                    <a:lnTo>
                      <a:pt x="7" y="26"/>
                    </a:lnTo>
                    <a:lnTo>
                      <a:pt x="7" y="22"/>
                    </a:lnTo>
                    <a:lnTo>
                      <a:pt x="7" y="25"/>
                    </a:lnTo>
                    <a:lnTo>
                      <a:pt x="7" y="28"/>
                    </a:lnTo>
                    <a:lnTo>
                      <a:pt x="7" y="21"/>
                    </a:lnTo>
                    <a:lnTo>
                      <a:pt x="7" y="19"/>
                    </a:lnTo>
                    <a:lnTo>
                      <a:pt x="7" y="18"/>
                    </a:lnTo>
                    <a:lnTo>
                      <a:pt x="7" y="19"/>
                    </a:lnTo>
                    <a:lnTo>
                      <a:pt x="7" y="21"/>
                    </a:lnTo>
                    <a:lnTo>
                      <a:pt x="7" y="22"/>
                    </a:lnTo>
                    <a:lnTo>
                      <a:pt x="7" y="29"/>
                    </a:lnTo>
                    <a:lnTo>
                      <a:pt x="7" y="27"/>
                    </a:lnTo>
                    <a:lnTo>
                      <a:pt x="7" y="34"/>
                    </a:lnTo>
                    <a:lnTo>
                      <a:pt x="7" y="37"/>
                    </a:lnTo>
                    <a:lnTo>
                      <a:pt x="7" y="32"/>
                    </a:lnTo>
                    <a:lnTo>
                      <a:pt x="7" y="31"/>
                    </a:lnTo>
                    <a:lnTo>
                      <a:pt x="7" y="24"/>
                    </a:lnTo>
                    <a:lnTo>
                      <a:pt x="7" y="21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7" y="18"/>
                    </a:lnTo>
                    <a:lnTo>
                      <a:pt x="7" y="12"/>
                    </a:lnTo>
                    <a:lnTo>
                      <a:pt x="7" y="16"/>
                    </a:lnTo>
                    <a:lnTo>
                      <a:pt x="7" y="13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8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7" y="19"/>
                    </a:lnTo>
                    <a:lnTo>
                      <a:pt x="7" y="18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7" y="11"/>
                    </a:lnTo>
                    <a:lnTo>
                      <a:pt x="7" y="15"/>
                    </a:lnTo>
                    <a:lnTo>
                      <a:pt x="7" y="14"/>
                    </a:lnTo>
                    <a:lnTo>
                      <a:pt x="7" y="19"/>
                    </a:lnTo>
                    <a:lnTo>
                      <a:pt x="7" y="31"/>
                    </a:lnTo>
                    <a:lnTo>
                      <a:pt x="7" y="37"/>
                    </a:lnTo>
                    <a:lnTo>
                      <a:pt x="7" y="42"/>
                    </a:lnTo>
                    <a:lnTo>
                      <a:pt x="7" y="43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28"/>
              <p:cNvSpPr>
                <a:spLocks/>
              </p:cNvSpPr>
              <p:nvPr/>
            </p:nvSpPr>
            <p:spPr bwMode="auto">
              <a:xfrm>
                <a:off x="5064" y="2103"/>
                <a:ext cx="30" cy="510"/>
              </a:xfrm>
              <a:custGeom>
                <a:avLst/>
                <a:gdLst>
                  <a:gd name="T0" fmla="*/ 0 w 5"/>
                  <a:gd name="T1" fmla="*/ 225504 h 85"/>
                  <a:gd name="T2" fmla="*/ 0 w 5"/>
                  <a:gd name="T3" fmla="*/ 163296 h 85"/>
                  <a:gd name="T4" fmla="*/ 0 w 5"/>
                  <a:gd name="T5" fmla="*/ 311040 h 85"/>
                  <a:gd name="T6" fmla="*/ 0 w 5"/>
                  <a:gd name="T7" fmla="*/ 85536 h 85"/>
                  <a:gd name="T8" fmla="*/ 7776 w 5"/>
                  <a:gd name="T9" fmla="*/ 349920 h 85"/>
                  <a:gd name="T10" fmla="*/ 7776 w 5"/>
                  <a:gd name="T11" fmla="*/ 264384 h 85"/>
                  <a:gd name="T12" fmla="*/ 7776 w 5"/>
                  <a:gd name="T13" fmla="*/ 248832 h 85"/>
                  <a:gd name="T14" fmla="*/ 7776 w 5"/>
                  <a:gd name="T15" fmla="*/ 241056 h 85"/>
                  <a:gd name="T16" fmla="*/ 7776 w 5"/>
                  <a:gd name="T17" fmla="*/ 116640 h 85"/>
                  <a:gd name="T18" fmla="*/ 7776 w 5"/>
                  <a:gd name="T19" fmla="*/ 241056 h 85"/>
                  <a:gd name="T20" fmla="*/ 7776 w 5"/>
                  <a:gd name="T21" fmla="*/ 287712 h 85"/>
                  <a:gd name="T22" fmla="*/ 7776 w 5"/>
                  <a:gd name="T23" fmla="*/ 287712 h 85"/>
                  <a:gd name="T24" fmla="*/ 7776 w 5"/>
                  <a:gd name="T25" fmla="*/ 147744 h 85"/>
                  <a:gd name="T26" fmla="*/ 7776 w 5"/>
                  <a:gd name="T27" fmla="*/ 202176 h 85"/>
                  <a:gd name="T28" fmla="*/ 7776 w 5"/>
                  <a:gd name="T29" fmla="*/ 225504 h 85"/>
                  <a:gd name="T30" fmla="*/ 7776 w 5"/>
                  <a:gd name="T31" fmla="*/ 69984 h 85"/>
                  <a:gd name="T32" fmla="*/ 7776 w 5"/>
                  <a:gd name="T33" fmla="*/ 365472 h 85"/>
                  <a:gd name="T34" fmla="*/ 7776 w 5"/>
                  <a:gd name="T35" fmla="*/ 225504 h 85"/>
                  <a:gd name="T36" fmla="*/ 15552 w 5"/>
                  <a:gd name="T37" fmla="*/ 46656 h 85"/>
                  <a:gd name="T38" fmla="*/ 15552 w 5"/>
                  <a:gd name="T39" fmla="*/ 217728 h 85"/>
                  <a:gd name="T40" fmla="*/ 15552 w 5"/>
                  <a:gd name="T41" fmla="*/ 256608 h 85"/>
                  <a:gd name="T42" fmla="*/ 15552 w 5"/>
                  <a:gd name="T43" fmla="*/ 209952 h 85"/>
                  <a:gd name="T44" fmla="*/ 15552 w 5"/>
                  <a:gd name="T45" fmla="*/ 194400 h 85"/>
                  <a:gd name="T46" fmla="*/ 15552 w 5"/>
                  <a:gd name="T47" fmla="*/ 241056 h 85"/>
                  <a:gd name="T48" fmla="*/ 15552 w 5"/>
                  <a:gd name="T49" fmla="*/ 256608 h 85"/>
                  <a:gd name="T50" fmla="*/ 15552 w 5"/>
                  <a:gd name="T51" fmla="*/ 303264 h 85"/>
                  <a:gd name="T52" fmla="*/ 15552 w 5"/>
                  <a:gd name="T53" fmla="*/ 303264 h 85"/>
                  <a:gd name="T54" fmla="*/ 15552 w 5"/>
                  <a:gd name="T55" fmla="*/ 334368 h 85"/>
                  <a:gd name="T56" fmla="*/ 15552 w 5"/>
                  <a:gd name="T57" fmla="*/ 279936 h 85"/>
                  <a:gd name="T58" fmla="*/ 15552 w 5"/>
                  <a:gd name="T59" fmla="*/ 217728 h 85"/>
                  <a:gd name="T60" fmla="*/ 15552 w 5"/>
                  <a:gd name="T61" fmla="*/ 334368 h 85"/>
                  <a:gd name="T62" fmla="*/ 15552 w 5"/>
                  <a:gd name="T63" fmla="*/ 365472 h 85"/>
                  <a:gd name="T64" fmla="*/ 23328 w 5"/>
                  <a:gd name="T65" fmla="*/ 342144 h 85"/>
                  <a:gd name="T66" fmla="*/ 23328 w 5"/>
                  <a:gd name="T67" fmla="*/ 287712 h 85"/>
                  <a:gd name="T68" fmla="*/ 23328 w 5"/>
                  <a:gd name="T69" fmla="*/ 194400 h 85"/>
                  <a:gd name="T70" fmla="*/ 23328 w 5"/>
                  <a:gd name="T71" fmla="*/ 217728 h 85"/>
                  <a:gd name="T72" fmla="*/ 23328 w 5"/>
                  <a:gd name="T73" fmla="*/ 427680 h 85"/>
                  <a:gd name="T74" fmla="*/ 23328 w 5"/>
                  <a:gd name="T75" fmla="*/ 412128 h 85"/>
                  <a:gd name="T76" fmla="*/ 23328 w 5"/>
                  <a:gd name="T77" fmla="*/ 287712 h 85"/>
                  <a:gd name="T78" fmla="*/ 23328 w 5"/>
                  <a:gd name="T79" fmla="*/ 264384 h 85"/>
                  <a:gd name="T80" fmla="*/ 23328 w 5"/>
                  <a:gd name="T81" fmla="*/ 520992 h 85"/>
                  <a:gd name="T82" fmla="*/ 23328 w 5"/>
                  <a:gd name="T83" fmla="*/ 264384 h 85"/>
                  <a:gd name="T84" fmla="*/ 23328 w 5"/>
                  <a:gd name="T85" fmla="*/ 155520 h 85"/>
                  <a:gd name="T86" fmla="*/ 23328 w 5"/>
                  <a:gd name="T87" fmla="*/ 46656 h 85"/>
                  <a:gd name="T88" fmla="*/ 23328 w 5"/>
                  <a:gd name="T89" fmla="*/ 171072 h 85"/>
                  <a:gd name="T90" fmla="*/ 23328 w 5"/>
                  <a:gd name="T91" fmla="*/ 147744 h 85"/>
                  <a:gd name="T92" fmla="*/ 23328 w 5"/>
                  <a:gd name="T93" fmla="*/ 116640 h 85"/>
                  <a:gd name="T94" fmla="*/ 31104 w 5"/>
                  <a:gd name="T95" fmla="*/ 287712 h 85"/>
                  <a:gd name="T96" fmla="*/ 31104 w 5"/>
                  <a:gd name="T97" fmla="*/ 163296 h 85"/>
                  <a:gd name="T98" fmla="*/ 31104 w 5"/>
                  <a:gd name="T99" fmla="*/ 233280 h 85"/>
                  <a:gd name="T100" fmla="*/ 31104 w 5"/>
                  <a:gd name="T101" fmla="*/ 326592 h 85"/>
                  <a:gd name="T102" fmla="*/ 31104 w 5"/>
                  <a:gd name="T103" fmla="*/ 342144 h 85"/>
                  <a:gd name="T104" fmla="*/ 31104 w 5"/>
                  <a:gd name="T105" fmla="*/ 295488 h 85"/>
                  <a:gd name="T106" fmla="*/ 31104 w 5"/>
                  <a:gd name="T107" fmla="*/ 318816 h 85"/>
                  <a:gd name="T108" fmla="*/ 31104 w 5"/>
                  <a:gd name="T109" fmla="*/ 248832 h 85"/>
                  <a:gd name="T110" fmla="*/ 31104 w 5"/>
                  <a:gd name="T111" fmla="*/ 427680 h 85"/>
                  <a:gd name="T112" fmla="*/ 31104 w 5"/>
                  <a:gd name="T113" fmla="*/ 217728 h 85"/>
                  <a:gd name="T114" fmla="*/ 31104 w 5"/>
                  <a:gd name="T115" fmla="*/ 85536 h 85"/>
                  <a:gd name="T116" fmla="*/ 31104 w 5"/>
                  <a:gd name="T117" fmla="*/ 233280 h 85"/>
                  <a:gd name="T118" fmla="*/ 31104 w 5"/>
                  <a:gd name="T119" fmla="*/ 256608 h 85"/>
                  <a:gd name="T120" fmla="*/ 31104 w 5"/>
                  <a:gd name="T121" fmla="*/ 373248 h 85"/>
                  <a:gd name="T122" fmla="*/ 38880 w 5"/>
                  <a:gd name="T123" fmla="*/ 225504 h 8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5" h="85">
                    <a:moveTo>
                      <a:pt x="0" y="47"/>
                    </a:moveTo>
                    <a:lnTo>
                      <a:pt x="0" y="45"/>
                    </a:lnTo>
                    <a:lnTo>
                      <a:pt x="0" y="48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0" y="31"/>
                    </a:lnTo>
                    <a:lnTo>
                      <a:pt x="0" y="37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0" y="19"/>
                    </a:lnTo>
                    <a:lnTo>
                      <a:pt x="0" y="31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0" y="28"/>
                    </a:lnTo>
                    <a:lnTo>
                      <a:pt x="0" y="24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0" y="28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0" y="40"/>
                    </a:lnTo>
                    <a:lnTo>
                      <a:pt x="0" y="41"/>
                    </a:lnTo>
                    <a:lnTo>
                      <a:pt x="0" y="31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1" y="21"/>
                    </a:lnTo>
                    <a:lnTo>
                      <a:pt x="1" y="33"/>
                    </a:lnTo>
                    <a:lnTo>
                      <a:pt x="1" y="48"/>
                    </a:lnTo>
                    <a:lnTo>
                      <a:pt x="1" y="56"/>
                    </a:lnTo>
                    <a:lnTo>
                      <a:pt x="1" y="45"/>
                    </a:lnTo>
                    <a:lnTo>
                      <a:pt x="1" y="41"/>
                    </a:lnTo>
                    <a:lnTo>
                      <a:pt x="1" y="44"/>
                    </a:lnTo>
                    <a:lnTo>
                      <a:pt x="1" y="46"/>
                    </a:lnTo>
                    <a:lnTo>
                      <a:pt x="1" y="37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1" y="35"/>
                    </a:lnTo>
                    <a:lnTo>
                      <a:pt x="1" y="34"/>
                    </a:lnTo>
                    <a:lnTo>
                      <a:pt x="1" y="25"/>
                    </a:lnTo>
                    <a:lnTo>
                      <a:pt x="1" y="26"/>
                    </a:lnTo>
                    <a:lnTo>
                      <a:pt x="1" y="28"/>
                    </a:lnTo>
                    <a:lnTo>
                      <a:pt x="1" y="35"/>
                    </a:lnTo>
                    <a:lnTo>
                      <a:pt x="1" y="31"/>
                    </a:lnTo>
                    <a:lnTo>
                      <a:pt x="1" y="32"/>
                    </a:lnTo>
                    <a:lnTo>
                      <a:pt x="1" y="31"/>
                    </a:lnTo>
                    <a:lnTo>
                      <a:pt x="1" y="56"/>
                    </a:lnTo>
                    <a:lnTo>
                      <a:pt x="1" y="53"/>
                    </a:lnTo>
                    <a:lnTo>
                      <a:pt x="1" y="49"/>
                    </a:lnTo>
                    <a:lnTo>
                      <a:pt x="1" y="35"/>
                    </a:lnTo>
                    <a:lnTo>
                      <a:pt x="1" y="29"/>
                    </a:lnTo>
                    <a:lnTo>
                      <a:pt x="1" y="31"/>
                    </a:lnTo>
                    <a:lnTo>
                      <a:pt x="1" y="30"/>
                    </a:lnTo>
                    <a:lnTo>
                      <a:pt x="1" y="32"/>
                    </a:lnTo>
                    <a:lnTo>
                      <a:pt x="1" y="27"/>
                    </a:lnTo>
                    <a:lnTo>
                      <a:pt x="1" y="20"/>
                    </a:lnTo>
                    <a:lnTo>
                      <a:pt x="1" y="13"/>
                    </a:lnTo>
                    <a:lnTo>
                      <a:pt x="1" y="12"/>
                    </a:lnTo>
                    <a:lnTo>
                      <a:pt x="1" y="15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1" y="7"/>
                    </a:lnTo>
                    <a:lnTo>
                      <a:pt x="1" y="9"/>
                    </a:lnTo>
                    <a:lnTo>
                      <a:pt x="1" y="14"/>
                    </a:lnTo>
                    <a:lnTo>
                      <a:pt x="1" y="22"/>
                    </a:lnTo>
                    <a:lnTo>
                      <a:pt x="1" y="29"/>
                    </a:lnTo>
                    <a:lnTo>
                      <a:pt x="1" y="31"/>
                    </a:lnTo>
                    <a:lnTo>
                      <a:pt x="1" y="27"/>
                    </a:lnTo>
                    <a:lnTo>
                      <a:pt x="1" y="31"/>
                    </a:lnTo>
                    <a:lnTo>
                      <a:pt x="1" y="39"/>
                    </a:lnTo>
                    <a:lnTo>
                      <a:pt x="1" y="40"/>
                    </a:lnTo>
                    <a:lnTo>
                      <a:pt x="1" y="31"/>
                    </a:lnTo>
                    <a:lnTo>
                      <a:pt x="1" y="34"/>
                    </a:lnTo>
                    <a:lnTo>
                      <a:pt x="1" y="35"/>
                    </a:lnTo>
                    <a:lnTo>
                      <a:pt x="1" y="37"/>
                    </a:lnTo>
                    <a:lnTo>
                      <a:pt x="1" y="36"/>
                    </a:lnTo>
                    <a:lnTo>
                      <a:pt x="1" y="40"/>
                    </a:lnTo>
                    <a:lnTo>
                      <a:pt x="1" y="41"/>
                    </a:lnTo>
                    <a:lnTo>
                      <a:pt x="1" y="38"/>
                    </a:lnTo>
                    <a:lnTo>
                      <a:pt x="1" y="42"/>
                    </a:lnTo>
                    <a:lnTo>
                      <a:pt x="1" y="37"/>
                    </a:lnTo>
                    <a:lnTo>
                      <a:pt x="1" y="29"/>
                    </a:lnTo>
                    <a:lnTo>
                      <a:pt x="1" y="30"/>
                    </a:lnTo>
                    <a:lnTo>
                      <a:pt x="1" y="28"/>
                    </a:lnTo>
                    <a:lnTo>
                      <a:pt x="1" y="26"/>
                    </a:lnTo>
                    <a:lnTo>
                      <a:pt x="1" y="23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1" y="20"/>
                    </a:lnTo>
                    <a:lnTo>
                      <a:pt x="1" y="19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1" y="23"/>
                    </a:lnTo>
                    <a:lnTo>
                      <a:pt x="1" y="26"/>
                    </a:lnTo>
                    <a:lnTo>
                      <a:pt x="1" y="23"/>
                    </a:lnTo>
                    <a:lnTo>
                      <a:pt x="1" y="21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1"/>
                    </a:lnTo>
                    <a:lnTo>
                      <a:pt x="1" y="26"/>
                    </a:lnTo>
                    <a:lnTo>
                      <a:pt x="1" y="28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1" y="7"/>
                    </a:lnTo>
                    <a:lnTo>
                      <a:pt x="1" y="9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1" y="46"/>
                    </a:lnTo>
                    <a:lnTo>
                      <a:pt x="1" y="44"/>
                    </a:lnTo>
                    <a:lnTo>
                      <a:pt x="1" y="46"/>
                    </a:lnTo>
                    <a:lnTo>
                      <a:pt x="1" y="39"/>
                    </a:lnTo>
                    <a:lnTo>
                      <a:pt x="1" y="47"/>
                    </a:lnTo>
                    <a:lnTo>
                      <a:pt x="1" y="39"/>
                    </a:lnTo>
                    <a:lnTo>
                      <a:pt x="1" y="44"/>
                    </a:lnTo>
                    <a:lnTo>
                      <a:pt x="1" y="49"/>
                    </a:lnTo>
                    <a:lnTo>
                      <a:pt x="1" y="48"/>
                    </a:lnTo>
                    <a:lnTo>
                      <a:pt x="1" y="42"/>
                    </a:lnTo>
                    <a:lnTo>
                      <a:pt x="1" y="35"/>
                    </a:lnTo>
                    <a:lnTo>
                      <a:pt x="1" y="33"/>
                    </a:lnTo>
                    <a:lnTo>
                      <a:pt x="1" y="29"/>
                    </a:lnTo>
                    <a:lnTo>
                      <a:pt x="1" y="12"/>
                    </a:lnTo>
                    <a:lnTo>
                      <a:pt x="1" y="8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19"/>
                    </a:lnTo>
                    <a:lnTo>
                      <a:pt x="2" y="24"/>
                    </a:lnTo>
                    <a:lnTo>
                      <a:pt x="2" y="31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2" y="35"/>
                    </a:lnTo>
                    <a:lnTo>
                      <a:pt x="2" y="43"/>
                    </a:lnTo>
                    <a:lnTo>
                      <a:pt x="2" y="40"/>
                    </a:lnTo>
                    <a:lnTo>
                      <a:pt x="2" y="35"/>
                    </a:lnTo>
                    <a:lnTo>
                      <a:pt x="2" y="38"/>
                    </a:lnTo>
                    <a:lnTo>
                      <a:pt x="2" y="39"/>
                    </a:lnTo>
                    <a:lnTo>
                      <a:pt x="2" y="33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2" y="23"/>
                    </a:lnTo>
                    <a:lnTo>
                      <a:pt x="2" y="21"/>
                    </a:lnTo>
                    <a:lnTo>
                      <a:pt x="2" y="25"/>
                    </a:lnTo>
                    <a:lnTo>
                      <a:pt x="2" y="26"/>
                    </a:lnTo>
                    <a:lnTo>
                      <a:pt x="2" y="27"/>
                    </a:lnTo>
                    <a:lnTo>
                      <a:pt x="2" y="25"/>
                    </a:lnTo>
                    <a:lnTo>
                      <a:pt x="2" y="31"/>
                    </a:lnTo>
                    <a:lnTo>
                      <a:pt x="2" y="36"/>
                    </a:lnTo>
                    <a:lnTo>
                      <a:pt x="2" y="26"/>
                    </a:lnTo>
                    <a:lnTo>
                      <a:pt x="2" y="25"/>
                    </a:lnTo>
                    <a:lnTo>
                      <a:pt x="2" y="19"/>
                    </a:lnTo>
                    <a:lnTo>
                      <a:pt x="2" y="20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34"/>
                    </a:lnTo>
                    <a:lnTo>
                      <a:pt x="2" y="31"/>
                    </a:lnTo>
                    <a:lnTo>
                      <a:pt x="2" y="29"/>
                    </a:lnTo>
                    <a:lnTo>
                      <a:pt x="2" y="35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35"/>
                    </a:lnTo>
                    <a:lnTo>
                      <a:pt x="2" y="34"/>
                    </a:lnTo>
                    <a:lnTo>
                      <a:pt x="2" y="33"/>
                    </a:lnTo>
                    <a:lnTo>
                      <a:pt x="2" y="36"/>
                    </a:lnTo>
                    <a:lnTo>
                      <a:pt x="2" y="34"/>
                    </a:lnTo>
                    <a:lnTo>
                      <a:pt x="2" y="31"/>
                    </a:lnTo>
                    <a:lnTo>
                      <a:pt x="2" y="36"/>
                    </a:lnTo>
                    <a:lnTo>
                      <a:pt x="2" y="41"/>
                    </a:lnTo>
                    <a:lnTo>
                      <a:pt x="2" y="39"/>
                    </a:lnTo>
                    <a:lnTo>
                      <a:pt x="2" y="44"/>
                    </a:lnTo>
                    <a:lnTo>
                      <a:pt x="2" y="41"/>
                    </a:lnTo>
                    <a:lnTo>
                      <a:pt x="2" y="44"/>
                    </a:lnTo>
                    <a:lnTo>
                      <a:pt x="2" y="42"/>
                    </a:lnTo>
                    <a:lnTo>
                      <a:pt x="2" y="45"/>
                    </a:lnTo>
                    <a:lnTo>
                      <a:pt x="2" y="43"/>
                    </a:lnTo>
                    <a:lnTo>
                      <a:pt x="2" y="41"/>
                    </a:lnTo>
                    <a:lnTo>
                      <a:pt x="2" y="39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9"/>
                    </a:lnTo>
                    <a:lnTo>
                      <a:pt x="2" y="36"/>
                    </a:lnTo>
                    <a:lnTo>
                      <a:pt x="2" y="37"/>
                    </a:lnTo>
                    <a:lnTo>
                      <a:pt x="2" y="36"/>
                    </a:lnTo>
                    <a:lnTo>
                      <a:pt x="2" y="40"/>
                    </a:lnTo>
                    <a:lnTo>
                      <a:pt x="2" y="43"/>
                    </a:lnTo>
                    <a:lnTo>
                      <a:pt x="2" y="42"/>
                    </a:lnTo>
                    <a:lnTo>
                      <a:pt x="2" y="37"/>
                    </a:lnTo>
                    <a:lnTo>
                      <a:pt x="2" y="41"/>
                    </a:lnTo>
                    <a:lnTo>
                      <a:pt x="2" y="35"/>
                    </a:lnTo>
                    <a:lnTo>
                      <a:pt x="2" y="41"/>
                    </a:lnTo>
                    <a:lnTo>
                      <a:pt x="2" y="37"/>
                    </a:lnTo>
                    <a:lnTo>
                      <a:pt x="2" y="36"/>
                    </a:lnTo>
                    <a:lnTo>
                      <a:pt x="2" y="33"/>
                    </a:lnTo>
                    <a:lnTo>
                      <a:pt x="2" y="32"/>
                    </a:lnTo>
                    <a:lnTo>
                      <a:pt x="2" y="30"/>
                    </a:lnTo>
                    <a:lnTo>
                      <a:pt x="2" y="33"/>
                    </a:lnTo>
                    <a:lnTo>
                      <a:pt x="2" y="30"/>
                    </a:lnTo>
                    <a:lnTo>
                      <a:pt x="2" y="33"/>
                    </a:lnTo>
                    <a:lnTo>
                      <a:pt x="2" y="28"/>
                    </a:lnTo>
                    <a:lnTo>
                      <a:pt x="2" y="30"/>
                    </a:lnTo>
                    <a:lnTo>
                      <a:pt x="2" y="32"/>
                    </a:lnTo>
                    <a:lnTo>
                      <a:pt x="2" y="33"/>
                    </a:lnTo>
                    <a:lnTo>
                      <a:pt x="2" y="38"/>
                    </a:lnTo>
                    <a:lnTo>
                      <a:pt x="2" y="41"/>
                    </a:lnTo>
                    <a:lnTo>
                      <a:pt x="2" y="42"/>
                    </a:lnTo>
                    <a:lnTo>
                      <a:pt x="2" y="47"/>
                    </a:lnTo>
                    <a:lnTo>
                      <a:pt x="2" y="43"/>
                    </a:lnTo>
                    <a:lnTo>
                      <a:pt x="2" y="58"/>
                    </a:lnTo>
                    <a:lnTo>
                      <a:pt x="2" y="57"/>
                    </a:lnTo>
                    <a:lnTo>
                      <a:pt x="2" y="52"/>
                    </a:lnTo>
                    <a:lnTo>
                      <a:pt x="2" y="55"/>
                    </a:lnTo>
                    <a:lnTo>
                      <a:pt x="2" y="56"/>
                    </a:lnTo>
                    <a:lnTo>
                      <a:pt x="2" y="51"/>
                    </a:lnTo>
                    <a:lnTo>
                      <a:pt x="2" y="53"/>
                    </a:lnTo>
                    <a:lnTo>
                      <a:pt x="2" y="47"/>
                    </a:lnTo>
                    <a:lnTo>
                      <a:pt x="2" y="51"/>
                    </a:lnTo>
                    <a:lnTo>
                      <a:pt x="2" y="52"/>
                    </a:lnTo>
                    <a:lnTo>
                      <a:pt x="2" y="48"/>
                    </a:lnTo>
                    <a:lnTo>
                      <a:pt x="2" y="49"/>
                    </a:lnTo>
                    <a:lnTo>
                      <a:pt x="2" y="51"/>
                    </a:lnTo>
                    <a:lnTo>
                      <a:pt x="3" y="41"/>
                    </a:lnTo>
                    <a:lnTo>
                      <a:pt x="3" y="44"/>
                    </a:lnTo>
                    <a:lnTo>
                      <a:pt x="3" y="45"/>
                    </a:lnTo>
                    <a:lnTo>
                      <a:pt x="3" y="42"/>
                    </a:lnTo>
                    <a:lnTo>
                      <a:pt x="3" y="44"/>
                    </a:lnTo>
                    <a:lnTo>
                      <a:pt x="3" y="32"/>
                    </a:lnTo>
                    <a:lnTo>
                      <a:pt x="3" y="34"/>
                    </a:lnTo>
                    <a:lnTo>
                      <a:pt x="3" y="37"/>
                    </a:lnTo>
                    <a:lnTo>
                      <a:pt x="3" y="38"/>
                    </a:lnTo>
                    <a:lnTo>
                      <a:pt x="3" y="35"/>
                    </a:lnTo>
                    <a:lnTo>
                      <a:pt x="3" y="33"/>
                    </a:lnTo>
                    <a:lnTo>
                      <a:pt x="3" y="32"/>
                    </a:lnTo>
                    <a:lnTo>
                      <a:pt x="3" y="28"/>
                    </a:lnTo>
                    <a:lnTo>
                      <a:pt x="3" y="29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3" y="19"/>
                    </a:lnTo>
                    <a:lnTo>
                      <a:pt x="3" y="22"/>
                    </a:lnTo>
                    <a:lnTo>
                      <a:pt x="3" y="28"/>
                    </a:lnTo>
                    <a:lnTo>
                      <a:pt x="3" y="35"/>
                    </a:lnTo>
                    <a:lnTo>
                      <a:pt x="3" y="36"/>
                    </a:lnTo>
                    <a:lnTo>
                      <a:pt x="3" y="35"/>
                    </a:lnTo>
                    <a:lnTo>
                      <a:pt x="3" y="53"/>
                    </a:lnTo>
                    <a:lnTo>
                      <a:pt x="3" y="52"/>
                    </a:lnTo>
                    <a:lnTo>
                      <a:pt x="3" y="54"/>
                    </a:lnTo>
                    <a:lnTo>
                      <a:pt x="3" y="55"/>
                    </a:lnTo>
                    <a:lnTo>
                      <a:pt x="3" y="48"/>
                    </a:lnTo>
                    <a:lnTo>
                      <a:pt x="3" y="52"/>
                    </a:lnTo>
                    <a:lnTo>
                      <a:pt x="3" y="49"/>
                    </a:lnTo>
                    <a:lnTo>
                      <a:pt x="3" y="54"/>
                    </a:lnTo>
                    <a:lnTo>
                      <a:pt x="3" y="59"/>
                    </a:lnTo>
                    <a:lnTo>
                      <a:pt x="3" y="53"/>
                    </a:lnTo>
                    <a:lnTo>
                      <a:pt x="3" y="50"/>
                    </a:lnTo>
                    <a:lnTo>
                      <a:pt x="3" y="52"/>
                    </a:lnTo>
                    <a:lnTo>
                      <a:pt x="3" y="51"/>
                    </a:lnTo>
                    <a:lnTo>
                      <a:pt x="3" y="43"/>
                    </a:lnTo>
                    <a:lnTo>
                      <a:pt x="3" y="41"/>
                    </a:lnTo>
                    <a:lnTo>
                      <a:pt x="3" y="39"/>
                    </a:lnTo>
                    <a:lnTo>
                      <a:pt x="3" y="37"/>
                    </a:lnTo>
                    <a:lnTo>
                      <a:pt x="3" y="40"/>
                    </a:lnTo>
                    <a:lnTo>
                      <a:pt x="3" y="39"/>
                    </a:lnTo>
                    <a:lnTo>
                      <a:pt x="3" y="36"/>
                    </a:lnTo>
                    <a:lnTo>
                      <a:pt x="3" y="32"/>
                    </a:lnTo>
                    <a:lnTo>
                      <a:pt x="3" y="39"/>
                    </a:lnTo>
                    <a:lnTo>
                      <a:pt x="3" y="32"/>
                    </a:lnTo>
                    <a:lnTo>
                      <a:pt x="3" y="34"/>
                    </a:lnTo>
                    <a:lnTo>
                      <a:pt x="3" y="37"/>
                    </a:lnTo>
                    <a:lnTo>
                      <a:pt x="3" y="42"/>
                    </a:lnTo>
                    <a:lnTo>
                      <a:pt x="3" y="40"/>
                    </a:lnTo>
                    <a:lnTo>
                      <a:pt x="3" y="39"/>
                    </a:lnTo>
                    <a:lnTo>
                      <a:pt x="3" y="44"/>
                    </a:lnTo>
                    <a:lnTo>
                      <a:pt x="3" y="49"/>
                    </a:lnTo>
                    <a:lnTo>
                      <a:pt x="3" y="67"/>
                    </a:lnTo>
                    <a:lnTo>
                      <a:pt x="3" y="54"/>
                    </a:lnTo>
                    <a:lnTo>
                      <a:pt x="3" y="52"/>
                    </a:lnTo>
                    <a:lnTo>
                      <a:pt x="3" y="47"/>
                    </a:lnTo>
                    <a:lnTo>
                      <a:pt x="3" y="42"/>
                    </a:lnTo>
                    <a:lnTo>
                      <a:pt x="3" y="45"/>
                    </a:lnTo>
                    <a:lnTo>
                      <a:pt x="3" y="39"/>
                    </a:lnTo>
                    <a:lnTo>
                      <a:pt x="3" y="35"/>
                    </a:lnTo>
                    <a:lnTo>
                      <a:pt x="3" y="34"/>
                    </a:lnTo>
                    <a:lnTo>
                      <a:pt x="3" y="26"/>
                    </a:lnTo>
                    <a:lnTo>
                      <a:pt x="3" y="28"/>
                    </a:lnTo>
                    <a:lnTo>
                      <a:pt x="3" y="30"/>
                    </a:lnTo>
                    <a:lnTo>
                      <a:pt x="3" y="32"/>
                    </a:lnTo>
                    <a:lnTo>
                      <a:pt x="3" y="35"/>
                    </a:lnTo>
                    <a:lnTo>
                      <a:pt x="3" y="27"/>
                    </a:lnTo>
                    <a:lnTo>
                      <a:pt x="3" y="20"/>
                    </a:lnTo>
                    <a:lnTo>
                      <a:pt x="3" y="12"/>
                    </a:lnTo>
                    <a:lnTo>
                      <a:pt x="3" y="9"/>
                    </a:lnTo>
                    <a:lnTo>
                      <a:pt x="3" y="6"/>
                    </a:lnTo>
                    <a:lnTo>
                      <a:pt x="3" y="2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3" y="8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3" y="21"/>
                    </a:lnTo>
                    <a:lnTo>
                      <a:pt x="3" y="16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4"/>
                    </a:lnTo>
                    <a:lnTo>
                      <a:pt x="3" y="25"/>
                    </a:lnTo>
                    <a:lnTo>
                      <a:pt x="3" y="23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18"/>
                    </a:lnTo>
                    <a:lnTo>
                      <a:pt x="3" y="24"/>
                    </a:lnTo>
                    <a:lnTo>
                      <a:pt x="3" y="19"/>
                    </a:lnTo>
                    <a:lnTo>
                      <a:pt x="3" y="22"/>
                    </a:lnTo>
                    <a:lnTo>
                      <a:pt x="3" y="26"/>
                    </a:lnTo>
                    <a:lnTo>
                      <a:pt x="3" y="23"/>
                    </a:lnTo>
                    <a:lnTo>
                      <a:pt x="3" y="22"/>
                    </a:lnTo>
                    <a:lnTo>
                      <a:pt x="3" y="15"/>
                    </a:lnTo>
                    <a:lnTo>
                      <a:pt x="4" y="12"/>
                    </a:lnTo>
                    <a:lnTo>
                      <a:pt x="4" y="14"/>
                    </a:lnTo>
                    <a:lnTo>
                      <a:pt x="4" y="13"/>
                    </a:lnTo>
                    <a:lnTo>
                      <a:pt x="4" y="16"/>
                    </a:lnTo>
                    <a:lnTo>
                      <a:pt x="4" y="17"/>
                    </a:lnTo>
                    <a:lnTo>
                      <a:pt x="4" y="21"/>
                    </a:lnTo>
                    <a:lnTo>
                      <a:pt x="4" y="20"/>
                    </a:lnTo>
                    <a:lnTo>
                      <a:pt x="4" y="37"/>
                    </a:lnTo>
                    <a:lnTo>
                      <a:pt x="4" y="28"/>
                    </a:lnTo>
                    <a:lnTo>
                      <a:pt x="4" y="36"/>
                    </a:lnTo>
                    <a:lnTo>
                      <a:pt x="4" y="35"/>
                    </a:lnTo>
                    <a:lnTo>
                      <a:pt x="4" y="40"/>
                    </a:lnTo>
                    <a:lnTo>
                      <a:pt x="4" y="37"/>
                    </a:lnTo>
                    <a:lnTo>
                      <a:pt x="4" y="30"/>
                    </a:lnTo>
                    <a:lnTo>
                      <a:pt x="4" y="20"/>
                    </a:lnTo>
                    <a:lnTo>
                      <a:pt x="4" y="21"/>
                    </a:lnTo>
                    <a:lnTo>
                      <a:pt x="4" y="22"/>
                    </a:lnTo>
                    <a:lnTo>
                      <a:pt x="4" y="29"/>
                    </a:lnTo>
                    <a:lnTo>
                      <a:pt x="4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4" y="20"/>
                    </a:lnTo>
                    <a:lnTo>
                      <a:pt x="4" y="22"/>
                    </a:lnTo>
                    <a:lnTo>
                      <a:pt x="4" y="30"/>
                    </a:lnTo>
                    <a:lnTo>
                      <a:pt x="4" y="29"/>
                    </a:lnTo>
                    <a:lnTo>
                      <a:pt x="4" y="28"/>
                    </a:lnTo>
                    <a:lnTo>
                      <a:pt x="4" y="29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4" y="36"/>
                    </a:lnTo>
                    <a:lnTo>
                      <a:pt x="4" y="42"/>
                    </a:lnTo>
                    <a:lnTo>
                      <a:pt x="4" y="39"/>
                    </a:lnTo>
                    <a:lnTo>
                      <a:pt x="4" y="41"/>
                    </a:lnTo>
                    <a:lnTo>
                      <a:pt x="4" y="45"/>
                    </a:lnTo>
                    <a:lnTo>
                      <a:pt x="4" y="43"/>
                    </a:lnTo>
                    <a:lnTo>
                      <a:pt x="4" y="44"/>
                    </a:lnTo>
                    <a:lnTo>
                      <a:pt x="4" y="49"/>
                    </a:lnTo>
                    <a:lnTo>
                      <a:pt x="4" y="47"/>
                    </a:lnTo>
                    <a:lnTo>
                      <a:pt x="4" y="44"/>
                    </a:lnTo>
                    <a:lnTo>
                      <a:pt x="4" y="36"/>
                    </a:lnTo>
                    <a:lnTo>
                      <a:pt x="4" y="37"/>
                    </a:lnTo>
                    <a:lnTo>
                      <a:pt x="4" y="35"/>
                    </a:lnTo>
                    <a:lnTo>
                      <a:pt x="4" y="34"/>
                    </a:lnTo>
                    <a:lnTo>
                      <a:pt x="4" y="35"/>
                    </a:lnTo>
                    <a:lnTo>
                      <a:pt x="4" y="33"/>
                    </a:lnTo>
                    <a:lnTo>
                      <a:pt x="4" y="31"/>
                    </a:lnTo>
                    <a:lnTo>
                      <a:pt x="4" y="38"/>
                    </a:lnTo>
                    <a:lnTo>
                      <a:pt x="4" y="41"/>
                    </a:lnTo>
                    <a:lnTo>
                      <a:pt x="4" y="46"/>
                    </a:lnTo>
                    <a:lnTo>
                      <a:pt x="4" y="54"/>
                    </a:lnTo>
                    <a:lnTo>
                      <a:pt x="4" y="51"/>
                    </a:lnTo>
                    <a:lnTo>
                      <a:pt x="4" y="45"/>
                    </a:lnTo>
                    <a:lnTo>
                      <a:pt x="4" y="41"/>
                    </a:lnTo>
                    <a:lnTo>
                      <a:pt x="4" y="39"/>
                    </a:lnTo>
                    <a:lnTo>
                      <a:pt x="4" y="34"/>
                    </a:lnTo>
                    <a:lnTo>
                      <a:pt x="4" y="36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" y="31"/>
                    </a:lnTo>
                    <a:lnTo>
                      <a:pt x="4" y="32"/>
                    </a:lnTo>
                    <a:lnTo>
                      <a:pt x="4" y="37"/>
                    </a:lnTo>
                    <a:lnTo>
                      <a:pt x="4" y="32"/>
                    </a:lnTo>
                    <a:lnTo>
                      <a:pt x="4" y="35"/>
                    </a:lnTo>
                    <a:lnTo>
                      <a:pt x="4" y="37"/>
                    </a:lnTo>
                    <a:lnTo>
                      <a:pt x="4" y="43"/>
                    </a:lnTo>
                    <a:lnTo>
                      <a:pt x="4" y="44"/>
                    </a:lnTo>
                    <a:lnTo>
                      <a:pt x="4" y="55"/>
                    </a:lnTo>
                    <a:lnTo>
                      <a:pt x="4" y="54"/>
                    </a:lnTo>
                    <a:lnTo>
                      <a:pt x="4" y="65"/>
                    </a:lnTo>
                    <a:lnTo>
                      <a:pt x="4" y="60"/>
                    </a:lnTo>
                    <a:lnTo>
                      <a:pt x="4" y="57"/>
                    </a:lnTo>
                    <a:lnTo>
                      <a:pt x="4" y="42"/>
                    </a:lnTo>
                    <a:lnTo>
                      <a:pt x="4" y="3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4" y="18"/>
                    </a:lnTo>
                    <a:lnTo>
                      <a:pt x="4" y="12"/>
                    </a:lnTo>
                    <a:lnTo>
                      <a:pt x="4" y="9"/>
                    </a:lnTo>
                    <a:lnTo>
                      <a:pt x="4" y="8"/>
                    </a:lnTo>
                    <a:lnTo>
                      <a:pt x="4" y="9"/>
                    </a:lnTo>
                    <a:lnTo>
                      <a:pt x="4" y="12"/>
                    </a:lnTo>
                    <a:lnTo>
                      <a:pt x="4" y="11"/>
                    </a:lnTo>
                    <a:lnTo>
                      <a:pt x="4" y="16"/>
                    </a:lnTo>
                    <a:lnTo>
                      <a:pt x="4" y="21"/>
                    </a:lnTo>
                    <a:lnTo>
                      <a:pt x="4" y="23"/>
                    </a:lnTo>
                    <a:lnTo>
                      <a:pt x="4" y="32"/>
                    </a:lnTo>
                    <a:lnTo>
                      <a:pt x="4" y="27"/>
                    </a:lnTo>
                    <a:lnTo>
                      <a:pt x="4" y="29"/>
                    </a:lnTo>
                    <a:lnTo>
                      <a:pt x="4" y="28"/>
                    </a:lnTo>
                    <a:lnTo>
                      <a:pt x="4" y="30"/>
                    </a:lnTo>
                    <a:lnTo>
                      <a:pt x="4" y="37"/>
                    </a:lnTo>
                    <a:lnTo>
                      <a:pt x="4" y="34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4" y="28"/>
                    </a:lnTo>
                    <a:lnTo>
                      <a:pt x="4" y="44"/>
                    </a:lnTo>
                    <a:lnTo>
                      <a:pt x="4" y="32"/>
                    </a:lnTo>
                    <a:lnTo>
                      <a:pt x="4" y="33"/>
                    </a:lnTo>
                    <a:lnTo>
                      <a:pt x="4" y="31"/>
                    </a:lnTo>
                    <a:lnTo>
                      <a:pt x="4" y="27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33"/>
                    </a:lnTo>
                    <a:lnTo>
                      <a:pt x="4" y="35"/>
                    </a:lnTo>
                    <a:lnTo>
                      <a:pt x="4" y="48"/>
                    </a:lnTo>
                    <a:lnTo>
                      <a:pt x="4" y="44"/>
                    </a:lnTo>
                    <a:lnTo>
                      <a:pt x="4" y="47"/>
                    </a:lnTo>
                    <a:lnTo>
                      <a:pt x="4" y="48"/>
                    </a:lnTo>
                    <a:lnTo>
                      <a:pt x="4" y="47"/>
                    </a:lnTo>
                    <a:lnTo>
                      <a:pt x="4" y="40"/>
                    </a:lnTo>
                    <a:lnTo>
                      <a:pt x="4" y="41"/>
                    </a:lnTo>
                    <a:lnTo>
                      <a:pt x="5" y="34"/>
                    </a:lnTo>
                    <a:lnTo>
                      <a:pt x="5" y="29"/>
                    </a:lnTo>
                    <a:lnTo>
                      <a:pt x="5" y="11"/>
                    </a:lnTo>
                    <a:lnTo>
                      <a:pt x="5" y="85"/>
                    </a:lnTo>
                    <a:lnTo>
                      <a:pt x="5" y="0"/>
                    </a:lnTo>
                    <a:lnTo>
                      <a:pt x="5" y="15"/>
                    </a:lnTo>
                  </a:path>
                </a:pathLst>
              </a:custGeom>
              <a:noFill/>
              <a:ln w="9525" cap="flat">
                <a:solidFill>
                  <a:srgbClr val="3500E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Text Box 229"/>
            <p:cNvSpPr txBox="1">
              <a:spLocks noChangeArrowheads="1"/>
            </p:cNvSpPr>
            <p:nvPr/>
          </p:nvSpPr>
          <p:spPr bwMode="auto">
            <a:xfrm>
              <a:off x="1143000" y="1371599"/>
              <a:ext cx="3379170" cy="625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1800">
                  <a:solidFill>
                    <a:schemeClr val="accent2"/>
                  </a:solidFill>
                  <a:latin typeface="Times New Roman" charset="0"/>
                </a:rPr>
                <a:t>Cabauw Data 1987 (10m)</a:t>
              </a:r>
            </a:p>
          </p:txBody>
        </p:sp>
        <p:sp>
          <p:nvSpPr>
            <p:cNvPr id="6" name="Text Box 230"/>
            <p:cNvSpPr txBox="1">
              <a:spLocks noChangeArrowheads="1"/>
            </p:cNvSpPr>
            <p:nvPr/>
          </p:nvSpPr>
          <p:spPr bwMode="auto">
            <a:xfrm>
              <a:off x="3349625" y="5029200"/>
              <a:ext cx="3051177" cy="625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1800">
                  <a:latin typeface="Times New Roman" charset="0"/>
                </a:rPr>
                <a:t>Brookhaven Data 1957</a:t>
              </a:r>
            </a:p>
          </p:txBody>
        </p:sp>
        <p:sp>
          <p:nvSpPr>
            <p:cNvPr id="7" name="Line 241"/>
            <p:cNvSpPr>
              <a:spLocks noChangeShapeType="1"/>
            </p:cNvSpPr>
            <p:nvPr/>
          </p:nvSpPr>
          <p:spPr bwMode="auto">
            <a:xfrm flipV="1">
              <a:off x="3886200" y="2514600"/>
              <a:ext cx="1066800" cy="0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Box 242"/>
            <p:cNvSpPr txBox="1">
              <a:spLocks noChangeArrowheads="1"/>
            </p:cNvSpPr>
            <p:nvPr/>
          </p:nvSpPr>
          <p:spPr bwMode="auto">
            <a:xfrm>
              <a:off x="3733801" y="1917381"/>
              <a:ext cx="1371600" cy="625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GB" sz="1800">
                  <a:solidFill>
                    <a:srgbClr val="00B050"/>
                  </a:solidFill>
                  <a:latin typeface="Times New Roman" charset="0"/>
                </a:rPr>
                <a:t>cyclones</a:t>
              </a:r>
            </a:p>
          </p:txBody>
        </p:sp>
        <p:sp>
          <p:nvSpPr>
            <p:cNvPr id="9" name="Line 247"/>
            <p:cNvSpPr>
              <a:spLocks noChangeShapeType="1"/>
            </p:cNvSpPr>
            <p:nvPr/>
          </p:nvSpPr>
          <p:spPr bwMode="auto">
            <a:xfrm flipV="1">
              <a:off x="5486399" y="1530394"/>
              <a:ext cx="415317" cy="450806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249"/>
            <p:cNvSpPr>
              <a:spLocks noChangeShapeType="1"/>
            </p:cNvSpPr>
            <p:nvPr/>
          </p:nvSpPr>
          <p:spPr bwMode="auto">
            <a:xfrm flipV="1">
              <a:off x="5943600" y="2175370"/>
              <a:ext cx="257951" cy="263030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251"/>
            <p:cNvSpPr>
              <a:spLocks noChangeShapeType="1"/>
            </p:cNvSpPr>
            <p:nvPr/>
          </p:nvSpPr>
          <p:spPr bwMode="auto">
            <a:xfrm flipV="1">
              <a:off x="6208713" y="2524125"/>
              <a:ext cx="228600" cy="228600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AutoShape 253"/>
            <p:cNvSpPr>
              <a:spLocks/>
            </p:cNvSpPr>
            <p:nvPr/>
          </p:nvSpPr>
          <p:spPr bwMode="auto">
            <a:xfrm rot="-2328485">
              <a:off x="6196916" y="1269507"/>
              <a:ext cx="101600" cy="1262062"/>
            </a:xfrm>
            <a:prstGeom prst="rightBrace">
              <a:avLst>
                <a:gd name="adj1" fmla="val 103516"/>
                <a:gd name="adj2" fmla="val 50000"/>
              </a:avLst>
            </a:prstGeom>
            <a:noFill/>
            <a:ln w="2857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254"/>
            <p:cNvSpPr txBox="1">
              <a:spLocks noChangeArrowheads="1"/>
            </p:cNvSpPr>
            <p:nvPr/>
          </p:nvSpPr>
          <p:spPr bwMode="auto">
            <a:xfrm>
              <a:off x="6201551" y="1409700"/>
              <a:ext cx="2437241" cy="625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1800">
                  <a:solidFill>
                    <a:srgbClr val="00B050"/>
                  </a:solidFill>
                  <a:latin typeface="Times New Roman" charset="0"/>
                </a:rPr>
                <a:t>diurnal harmonics</a:t>
              </a:r>
            </a:p>
          </p:txBody>
        </p:sp>
      </p:grpSp>
      <p:sp>
        <p:nvSpPr>
          <p:cNvPr id="237" name="Title 1"/>
          <p:cNvSpPr txBox="1">
            <a:spLocks/>
          </p:cNvSpPr>
          <p:nvPr/>
        </p:nvSpPr>
        <p:spPr>
          <a:xfrm>
            <a:off x="0" y="0"/>
            <a:ext cx="8229600" cy="9906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800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… 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However, in Atmosphere Spectral Gap is Rarely Observed</a:t>
            </a:r>
            <a:endParaRPr lang="en-US" sz="2400" dirty="0">
              <a:solidFill>
                <a:srgbClr val="00009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92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stronAndGage1985.png"/>
          <p:cNvPicPr>
            <a:picLocks noChangeAspect="1"/>
          </p:cNvPicPr>
          <p:nvPr/>
        </p:nvPicPr>
        <p:blipFill rotWithShape="1">
          <a:blip r:embed="rId2" cstate="print"/>
          <a:srcRect r="-297" b="14320"/>
          <a:stretch/>
        </p:blipFill>
        <p:spPr>
          <a:xfrm>
            <a:off x="1219200" y="799116"/>
            <a:ext cx="6019801" cy="56778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0200" y="6172200"/>
            <a:ext cx="3748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Arial"/>
                <a:cs typeface="Arial"/>
              </a:rPr>
              <a:t>Nastrom</a:t>
            </a:r>
            <a:r>
              <a:rPr lang="en-US" sz="2000" b="1" dirty="0" smtClean="0">
                <a:latin typeface="Arial"/>
                <a:cs typeface="Arial"/>
              </a:rPr>
              <a:t> and Gage, JAS 1985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8229600" cy="9906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400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Upper Troposphere Observations Display </a:t>
            </a:r>
          </a:p>
          <a:p>
            <a:r>
              <a:rPr lang="en-US" sz="2400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Continuous </a:t>
            </a:r>
            <a:r>
              <a:rPr lang="en-US" sz="2400" dirty="0" err="1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Mesoscale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  <a:ea typeface="ＭＳ Ｐゴシック" charset="0"/>
              </a:rPr>
              <a:t> Spectrum </a:t>
            </a:r>
            <a:endParaRPr lang="en-US" sz="2400" dirty="0">
              <a:solidFill>
                <a:srgbClr val="00009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32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uschinski_etal_Spectra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4013" y="790574"/>
            <a:ext cx="4929187" cy="5748989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84582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b"/>
          <a:lstStyle/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b="1" baseline="0" dirty="0" smtClean="0">
                <a:solidFill>
                  <a:srgbClr val="000090"/>
                </a:solidFill>
                <a:latin typeface="Arial"/>
                <a:cs typeface="Arial"/>
              </a:rPr>
              <a:t>Lower Atmosphere Spectra</a:t>
            </a:r>
            <a:r>
              <a:rPr lang="en-US" b="1" dirty="0" smtClean="0">
                <a:solidFill>
                  <a:srgbClr val="000090"/>
                </a:solidFill>
                <a:latin typeface="Arial"/>
                <a:cs typeface="Arial"/>
              </a:rPr>
              <a:t> Under Stably-Stratified </a:t>
            </a:r>
          </a:p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b="1" dirty="0" smtClean="0">
                <a:solidFill>
                  <a:srgbClr val="000090"/>
                </a:solidFill>
                <a:latin typeface="Arial"/>
                <a:cs typeface="Arial"/>
              </a:rPr>
              <a:t>Conditions Display Discontinuity But Not A Gap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09559" y="6153090"/>
            <a:ext cx="3534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Arial"/>
                <a:cs typeface="Arial"/>
              </a:rPr>
              <a:t>Muschinski</a:t>
            </a:r>
            <a:r>
              <a:rPr lang="en-US" sz="2000" b="1" dirty="0" smtClean="0">
                <a:latin typeface="Arial"/>
                <a:cs typeface="Arial"/>
              </a:rPr>
              <a:t> et al., JFM 2004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6255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0"/>
            <a:ext cx="70839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0090"/>
                </a:solidFill>
                <a:latin typeface="+mj-lt"/>
              </a:rPr>
              <a:t>Mesoscale</a:t>
            </a:r>
            <a:r>
              <a:rPr lang="en-US" b="1" dirty="0" smtClean="0">
                <a:solidFill>
                  <a:srgbClr val="000090"/>
                </a:solidFill>
                <a:latin typeface="+mj-lt"/>
              </a:rPr>
              <a:t> and </a:t>
            </a:r>
            <a:r>
              <a:rPr lang="en-US" b="1" dirty="0" err="1" smtClean="0">
                <a:solidFill>
                  <a:srgbClr val="000090"/>
                </a:solidFill>
                <a:latin typeface="+mj-lt"/>
              </a:rPr>
              <a:t>Microscale</a:t>
            </a:r>
            <a:r>
              <a:rPr lang="en-US" b="1" dirty="0" smtClean="0">
                <a:solidFill>
                  <a:srgbClr val="000090"/>
                </a:solidFill>
                <a:latin typeface="+mj-lt"/>
              </a:rPr>
              <a:t> Simulations Employ </a:t>
            </a:r>
          </a:p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Ensemble Averaging and Filtering Approach</a:t>
            </a:r>
            <a:endParaRPr lang="en-US" b="1" dirty="0">
              <a:solidFill>
                <a:srgbClr val="000090"/>
              </a:solidFill>
              <a:latin typeface="+mj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082983"/>
              </p:ext>
            </p:extLst>
          </p:nvPr>
        </p:nvGraphicFramePr>
        <p:xfrm>
          <a:off x="914400" y="2133600"/>
          <a:ext cx="6923087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" name="Equation" r:id="rId3" imgW="3251200" imgH="1028700" progId="Equation.3">
                  <p:embed/>
                </p:oleObj>
              </mc:Choice>
              <mc:Fallback>
                <p:oleObj name="Equation" r:id="rId3" imgW="3251200" imgH="1028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2133600"/>
                        <a:ext cx="6923087" cy="219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415492"/>
              </p:ext>
            </p:extLst>
          </p:nvPr>
        </p:nvGraphicFramePr>
        <p:xfrm>
          <a:off x="1966913" y="838200"/>
          <a:ext cx="5156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" name="Equation" r:id="rId5" imgW="2209800" imgH="457200" progId="Equation.3">
                  <p:embed/>
                </p:oleObj>
              </mc:Choice>
              <mc:Fallback>
                <p:oleObj name="Equation" r:id="rId5" imgW="2209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6913" y="838200"/>
                        <a:ext cx="515620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6627" y="1905000"/>
            <a:ext cx="6994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Reynolds Averaged </a:t>
            </a:r>
            <a:r>
              <a:rPr lang="en-US" dirty="0" err="1" smtClean="0"/>
              <a:t>Navier</a:t>
            </a:r>
            <a:r>
              <a:rPr lang="en-US" dirty="0" smtClean="0"/>
              <a:t> Stokes – Ensemble Average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8514" y="4724400"/>
            <a:ext cx="5667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Large-Eddy Simulation – Filtered Quantity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066868"/>
              </p:ext>
            </p:extLst>
          </p:nvPr>
        </p:nvGraphicFramePr>
        <p:xfrm>
          <a:off x="1135062" y="5105400"/>
          <a:ext cx="4503738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" name="Equation" r:id="rId7" imgW="1866900" imgH="368300" progId="Equation.3">
                  <p:embed/>
                </p:oleObj>
              </mc:Choice>
              <mc:Fallback>
                <p:oleObj name="Equation" r:id="rId7" imgW="18669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35062" y="5105400"/>
                        <a:ext cx="4503738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8464260"/>
              </p:ext>
            </p:extLst>
          </p:nvPr>
        </p:nvGraphicFramePr>
        <p:xfrm>
          <a:off x="1447800" y="4114800"/>
          <a:ext cx="16684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" name="Equation" r:id="rId9" imgW="660400" imgH="241300" progId="Equation.3">
                  <p:embed/>
                </p:oleObj>
              </mc:Choice>
              <mc:Fallback>
                <p:oleObj name="Equation" r:id="rId9" imgW="660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47800" y="4114800"/>
                        <a:ext cx="1668463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33146"/>
              </p:ext>
            </p:extLst>
          </p:nvPr>
        </p:nvGraphicFramePr>
        <p:xfrm>
          <a:off x="3886200" y="4038600"/>
          <a:ext cx="165215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" name="Equation" r:id="rId11" imgW="685800" imgH="279400" progId="Equation.3">
                  <p:embed/>
                </p:oleObj>
              </mc:Choice>
              <mc:Fallback>
                <p:oleObj name="Equation" r:id="rId11" imgW="685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86200" y="4038600"/>
                        <a:ext cx="1652155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017318"/>
              </p:ext>
            </p:extLst>
          </p:nvPr>
        </p:nvGraphicFramePr>
        <p:xfrm>
          <a:off x="1193800" y="5867400"/>
          <a:ext cx="1701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" name="Equation" r:id="rId13" imgW="673100" imgH="241300" progId="Equation.3">
                  <p:embed/>
                </p:oleObj>
              </mc:Choice>
              <mc:Fallback>
                <p:oleObj name="Equation" r:id="rId13" imgW="673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93800" y="5867400"/>
                        <a:ext cx="17018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473262"/>
              </p:ext>
            </p:extLst>
          </p:nvPr>
        </p:nvGraphicFramePr>
        <p:xfrm>
          <a:off x="3962400" y="5867400"/>
          <a:ext cx="26987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" name="Equation" r:id="rId15" imgW="1079500" imgH="254000" progId="Equation.3">
                  <p:embed/>
                </p:oleObj>
              </mc:Choice>
              <mc:Fallback>
                <p:oleObj name="Equation" r:id="rId15" imgW="10795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962400" y="5867400"/>
                        <a:ext cx="269875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0120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395740"/>
              </p:ext>
            </p:extLst>
          </p:nvPr>
        </p:nvGraphicFramePr>
        <p:xfrm>
          <a:off x="1371600" y="1295400"/>
          <a:ext cx="6637337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Equation" r:id="rId3" imgW="2844800" imgH="444500" progId="Equation.3">
                  <p:embed/>
                </p:oleObj>
              </mc:Choice>
              <mc:Fallback>
                <p:oleObj name="Equation" r:id="rId3" imgW="2844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1295400"/>
                        <a:ext cx="6637337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6602400"/>
              </p:ext>
            </p:extLst>
          </p:nvPr>
        </p:nvGraphicFramePr>
        <p:xfrm>
          <a:off x="1371600" y="2438400"/>
          <a:ext cx="5481638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name="Equation" r:id="rId5" imgW="2349500" imgH="444500" progId="Equation.3">
                  <p:embed/>
                </p:oleObj>
              </mc:Choice>
              <mc:Fallback>
                <p:oleObj name="Equation" r:id="rId5" imgW="2349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71600" y="2438400"/>
                        <a:ext cx="5481638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882112"/>
              </p:ext>
            </p:extLst>
          </p:nvPr>
        </p:nvGraphicFramePr>
        <p:xfrm>
          <a:off x="1371600" y="3581400"/>
          <a:ext cx="4475162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" name="Equation" r:id="rId7" imgW="1917700" imgH="444500" progId="Equation.3">
                  <p:embed/>
                </p:oleObj>
              </mc:Choice>
              <mc:Fallback>
                <p:oleObj name="Equation" r:id="rId7" imgW="19177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1600" y="3581400"/>
                        <a:ext cx="4475162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28517"/>
            <a:ext cx="71673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In General Horizontal Homogeneity Assumption</a:t>
            </a:r>
          </a:p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is Used in LES and PBL parameterization</a:t>
            </a:r>
            <a:endParaRPr lang="en-US" b="1" dirty="0">
              <a:solidFill>
                <a:srgbClr val="00009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6977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856879"/>
              </p:ext>
            </p:extLst>
          </p:nvPr>
        </p:nvGraphicFramePr>
        <p:xfrm>
          <a:off x="1371600" y="1295400"/>
          <a:ext cx="6637337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3" imgW="2844800" imgH="444500" progId="Equation.3">
                  <p:embed/>
                </p:oleObj>
              </mc:Choice>
              <mc:Fallback>
                <p:oleObj name="Equation" r:id="rId3" imgW="2844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1295400"/>
                        <a:ext cx="6637337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544279"/>
              </p:ext>
            </p:extLst>
          </p:nvPr>
        </p:nvGraphicFramePr>
        <p:xfrm>
          <a:off x="1371600" y="2438400"/>
          <a:ext cx="5481638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5" imgW="2349500" imgH="444500" progId="Equation.3">
                  <p:embed/>
                </p:oleObj>
              </mc:Choice>
              <mc:Fallback>
                <p:oleObj name="Equation" r:id="rId5" imgW="2349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71600" y="2438400"/>
                        <a:ext cx="5481638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920899"/>
              </p:ext>
            </p:extLst>
          </p:nvPr>
        </p:nvGraphicFramePr>
        <p:xfrm>
          <a:off x="1371600" y="3581400"/>
          <a:ext cx="4475162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7" imgW="1917700" imgH="444500" progId="Equation.3">
                  <p:embed/>
                </p:oleObj>
              </mc:Choice>
              <mc:Fallback>
                <p:oleObj name="Equation" r:id="rId7" imgW="19177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1600" y="3581400"/>
                        <a:ext cx="4475162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28517"/>
            <a:ext cx="71673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In General Horizontal Homogeneity Assumption</a:t>
            </a:r>
          </a:p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is Used in LES and PBL parameterization</a:t>
            </a:r>
            <a:endParaRPr lang="en-US" b="1" dirty="0">
              <a:solidFill>
                <a:srgbClr val="000090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57400" y="1066800"/>
            <a:ext cx="1295400" cy="3657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86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868187"/>
              </p:ext>
            </p:extLst>
          </p:nvPr>
        </p:nvGraphicFramePr>
        <p:xfrm>
          <a:off x="1371600" y="5303245"/>
          <a:ext cx="3095625" cy="1021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Equation" r:id="rId3" imgW="1308100" imgH="431800" progId="Equation.3">
                  <p:embed/>
                </p:oleObj>
              </mc:Choice>
              <mc:Fallback>
                <p:oleObj name="Equation" r:id="rId3" imgW="13081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5303245"/>
                        <a:ext cx="3095625" cy="1021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8696324"/>
              </p:ext>
            </p:extLst>
          </p:nvPr>
        </p:nvGraphicFramePr>
        <p:xfrm>
          <a:off x="1371600" y="1295400"/>
          <a:ext cx="6637337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Equation" r:id="rId5" imgW="2844800" imgH="444500" progId="Equation.3">
                  <p:embed/>
                </p:oleObj>
              </mc:Choice>
              <mc:Fallback>
                <p:oleObj name="Equation" r:id="rId5" imgW="2844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71600" y="1295400"/>
                        <a:ext cx="6637337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4346477"/>
              </p:ext>
            </p:extLst>
          </p:nvPr>
        </p:nvGraphicFramePr>
        <p:xfrm>
          <a:off x="1371600" y="2438400"/>
          <a:ext cx="5481638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Equation" r:id="rId7" imgW="2349500" imgH="444500" progId="Equation.3">
                  <p:embed/>
                </p:oleObj>
              </mc:Choice>
              <mc:Fallback>
                <p:oleObj name="Equation" r:id="rId7" imgW="2349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1600" y="2438400"/>
                        <a:ext cx="5481638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425815"/>
              </p:ext>
            </p:extLst>
          </p:nvPr>
        </p:nvGraphicFramePr>
        <p:xfrm>
          <a:off x="1371600" y="3581400"/>
          <a:ext cx="4475162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Equation" r:id="rId9" imgW="1917700" imgH="444500" progId="Equation.3">
                  <p:embed/>
                </p:oleObj>
              </mc:Choice>
              <mc:Fallback>
                <p:oleObj name="Equation" r:id="rId9" imgW="19177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71600" y="3581400"/>
                        <a:ext cx="4475162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716375"/>
              </p:ext>
            </p:extLst>
          </p:nvPr>
        </p:nvGraphicFramePr>
        <p:xfrm>
          <a:off x="4876800" y="5303837"/>
          <a:ext cx="3065462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Equation" r:id="rId11" imgW="1295400" imgH="431800" progId="Equation.3">
                  <p:embed/>
                </p:oleObj>
              </mc:Choice>
              <mc:Fallback>
                <p:oleObj name="Equation" r:id="rId11" imgW="12954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76800" y="5303837"/>
                        <a:ext cx="3065462" cy="1020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2000" y="28517"/>
            <a:ext cx="71673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In General Horizontal Homogeneity Assumption</a:t>
            </a:r>
          </a:p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is Used in LES and PBL parameterization</a:t>
            </a:r>
            <a:endParaRPr lang="en-US" b="1" dirty="0">
              <a:solidFill>
                <a:srgbClr val="00009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367" y="4857690"/>
            <a:ext cx="8494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Boundary conditions are based on </a:t>
            </a:r>
            <a:r>
              <a:rPr lang="en-US" sz="2000" b="1" dirty="0" err="1" smtClean="0">
                <a:latin typeface="+mn-lt"/>
              </a:rPr>
              <a:t>Monin-Obukhov</a:t>
            </a:r>
            <a:r>
              <a:rPr lang="en-US" sz="2000" b="1" dirty="0" smtClean="0">
                <a:latin typeface="+mn-lt"/>
              </a:rPr>
              <a:t> similarity theory</a:t>
            </a:r>
            <a:endParaRPr lang="en-US" sz="2000" b="1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057400" y="1066800"/>
            <a:ext cx="1295400" cy="3657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341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igure.5a_revised_try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3" t="50103" r="-1395" b="4342"/>
          <a:stretch/>
        </p:blipFill>
        <p:spPr bwMode="auto">
          <a:xfrm>
            <a:off x="1066800" y="1030224"/>
            <a:ext cx="6553200" cy="550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0"/>
            <a:ext cx="7430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Cloud Streaks Observed During IHOP Experiment </a:t>
            </a:r>
          </a:p>
          <a:p>
            <a:r>
              <a:rPr lang="en-US" b="1" dirty="0" smtClean="0">
                <a:solidFill>
                  <a:srgbClr val="000090"/>
                </a:solidFill>
                <a:latin typeface="+mj-lt"/>
              </a:rPr>
              <a:t>Indicate Presence of Convective Rolls</a:t>
            </a:r>
            <a:endParaRPr lang="en-US" b="1" dirty="0">
              <a:solidFill>
                <a:srgbClr val="000090"/>
              </a:solidFill>
              <a:latin typeface="+mj-lt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4572000" y="3429000"/>
            <a:ext cx="1143000" cy="1905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Oval 5"/>
          <p:cNvSpPr/>
          <p:nvPr/>
        </p:nvSpPr>
        <p:spPr bwMode="auto">
          <a:xfrm>
            <a:off x="3733800" y="3124200"/>
            <a:ext cx="3581400" cy="3124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266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0" y="0"/>
            <a:ext cx="7324151" cy="5715000"/>
            <a:chOff x="990600" y="0"/>
            <a:chExt cx="7324151" cy="5715000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90600" y="0"/>
              <a:ext cx="71628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b"/>
            <a:lstStyle/>
            <a:p>
              <a:pPr>
                <a:lnSpc>
                  <a:spcPts val="2975"/>
                </a:lnSpc>
                <a:buFont typeface="Arial" charset="0"/>
                <a:buNone/>
              </a:pPr>
              <a:r>
                <a:rPr lang="en-US" sz="2400" b="1" dirty="0" smtClean="0">
                  <a:solidFill>
                    <a:srgbClr val="000090"/>
                  </a:solidFill>
                  <a:latin typeface="Arial"/>
                  <a:cs typeface="Arial"/>
                </a:rPr>
                <a:t>Canonical Convective ABLs Contain </a:t>
              </a:r>
              <a:r>
                <a:rPr lang="en-US" sz="2400" b="1" dirty="0" err="1" smtClean="0">
                  <a:solidFill>
                    <a:srgbClr val="000090"/>
                  </a:solidFill>
                  <a:latin typeface="Arial"/>
                  <a:cs typeface="Arial"/>
                </a:rPr>
                <a:t>Mesoscale</a:t>
              </a:r>
              <a:r>
                <a:rPr lang="en-US" sz="2400" b="1" dirty="0" smtClean="0">
                  <a:solidFill>
                    <a:srgbClr val="000090"/>
                  </a:solidFill>
                  <a:latin typeface="Arial"/>
                  <a:cs typeface="Arial"/>
                </a:rPr>
                <a:t> Structures – Convective Rolls</a:t>
              </a:r>
            </a:p>
          </p:txBody>
        </p:sp>
        <p:pic>
          <p:nvPicPr>
            <p:cNvPr id="4" name="Picture 3" descr="Wxyd01Contour.png"/>
            <p:cNvPicPr>
              <a:picLocks noChangeAspect="1"/>
            </p:cNvPicPr>
            <p:nvPr/>
          </p:nvPicPr>
          <p:blipFill rotWithShape="1">
            <a:blip r:embed="rId2" cstate="print"/>
            <a:srcRect l="10066" t="9930" r="11860" b="7528"/>
            <a:stretch/>
          </p:blipFill>
          <p:spPr>
            <a:xfrm>
              <a:off x="2209800" y="838201"/>
              <a:ext cx="5699549" cy="482156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807126" y="1062335"/>
              <a:ext cx="4026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+mn-lt"/>
                </a:rPr>
                <a:t>Y</a:t>
              </a:r>
              <a:endParaRPr lang="en-US" b="1" dirty="0">
                <a:latin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924800" y="5253335"/>
              <a:ext cx="389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+mn-lt"/>
                </a:rPr>
                <a:t>X</a:t>
              </a:r>
              <a:endParaRPr lang="en-US" b="1" dirty="0">
                <a:latin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72200" y="914400"/>
              <a:ext cx="1447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Arial"/>
                  <a:cs typeface="Arial"/>
                </a:rPr>
                <a:t>z</a:t>
              </a:r>
              <a:r>
                <a:rPr lang="en-US" sz="2000" b="1" baseline="-25000" dirty="0" err="1" smtClean="0">
                  <a:latin typeface="Arial"/>
                  <a:cs typeface="Arial"/>
                </a:rPr>
                <a:t>i</a:t>
              </a:r>
              <a:r>
                <a:rPr lang="en-US" sz="2000" b="1" dirty="0" smtClean="0">
                  <a:latin typeface="Arial"/>
                  <a:cs typeface="Arial"/>
                </a:rPr>
                <a:t>/L ~ 10</a:t>
              </a:r>
              <a:endParaRPr lang="en-US" sz="2000" b="1" dirty="0">
                <a:latin typeface="Arial"/>
                <a:cs typeface="Arial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78619" y="5715000"/>
            <a:ext cx="6998054" cy="843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sz="2000" b="1" dirty="0">
                <a:latin typeface="Arial"/>
                <a:cs typeface="Arial"/>
              </a:rPr>
              <a:t>LES of </a:t>
            </a:r>
            <a:r>
              <a:rPr lang="en-US" sz="2000" b="1" dirty="0" smtClean="0">
                <a:latin typeface="Arial"/>
                <a:cs typeface="Arial"/>
              </a:rPr>
              <a:t>convective </a:t>
            </a:r>
            <a:r>
              <a:rPr lang="en-US" sz="2000" b="1" dirty="0">
                <a:latin typeface="Arial"/>
                <a:cs typeface="Arial"/>
              </a:rPr>
              <a:t>ABL w</a:t>
            </a:r>
            <a:r>
              <a:rPr lang="en-US" sz="2000" b="1" dirty="0" smtClean="0">
                <a:latin typeface="Arial"/>
                <a:cs typeface="Arial"/>
              </a:rPr>
              <a:t>ith 90m </a:t>
            </a:r>
            <a:r>
              <a:rPr lang="en-US" sz="2000" b="1" dirty="0">
                <a:latin typeface="Arial"/>
                <a:cs typeface="Arial"/>
              </a:rPr>
              <a:t>X </a:t>
            </a:r>
            <a:r>
              <a:rPr lang="en-US" sz="2000" b="1" dirty="0" smtClean="0">
                <a:latin typeface="Arial"/>
                <a:cs typeface="Arial"/>
              </a:rPr>
              <a:t>90m X 10m grid cells</a:t>
            </a:r>
          </a:p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sz="2000" b="1" dirty="0" smtClean="0">
                <a:latin typeface="Arial"/>
                <a:cs typeface="Arial"/>
              </a:rPr>
              <a:t>Contours represent vertical velocity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580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0" y="0"/>
            <a:ext cx="7324151" cy="5715000"/>
            <a:chOff x="990600" y="0"/>
            <a:chExt cx="7324151" cy="5715000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90600" y="0"/>
              <a:ext cx="71628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b"/>
            <a:lstStyle/>
            <a:p>
              <a:pPr>
                <a:lnSpc>
                  <a:spcPts val="2975"/>
                </a:lnSpc>
                <a:buFont typeface="Arial" charset="0"/>
                <a:buNone/>
              </a:pPr>
              <a:r>
                <a:rPr lang="en-US" sz="2400" b="1" dirty="0" smtClean="0">
                  <a:solidFill>
                    <a:srgbClr val="000090"/>
                  </a:solidFill>
                  <a:latin typeface="Arial"/>
                  <a:cs typeface="Arial"/>
                </a:rPr>
                <a:t>Canonical Convective ABLs Contain </a:t>
              </a:r>
              <a:r>
                <a:rPr lang="en-US" sz="2400" b="1" dirty="0" err="1" smtClean="0">
                  <a:solidFill>
                    <a:srgbClr val="000090"/>
                  </a:solidFill>
                  <a:latin typeface="Arial"/>
                  <a:cs typeface="Arial"/>
                </a:rPr>
                <a:t>Mesoscale</a:t>
              </a:r>
              <a:r>
                <a:rPr lang="en-US" sz="2400" b="1" dirty="0" smtClean="0">
                  <a:solidFill>
                    <a:srgbClr val="000090"/>
                  </a:solidFill>
                  <a:latin typeface="Arial"/>
                  <a:cs typeface="Arial"/>
                </a:rPr>
                <a:t> Structures – Convective Rolls</a:t>
              </a:r>
            </a:p>
          </p:txBody>
        </p:sp>
        <p:pic>
          <p:nvPicPr>
            <p:cNvPr id="4" name="Picture 3" descr="Wxyd01Contour.png"/>
            <p:cNvPicPr>
              <a:picLocks noChangeAspect="1"/>
            </p:cNvPicPr>
            <p:nvPr/>
          </p:nvPicPr>
          <p:blipFill rotWithShape="1">
            <a:blip r:embed="rId2" cstate="print"/>
            <a:srcRect l="10066" t="9930" r="11860" b="7528"/>
            <a:stretch/>
          </p:blipFill>
          <p:spPr>
            <a:xfrm>
              <a:off x="2209800" y="838201"/>
              <a:ext cx="5699549" cy="482156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807126" y="1062335"/>
              <a:ext cx="4026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+mn-lt"/>
                </a:rPr>
                <a:t>Y</a:t>
              </a:r>
              <a:endParaRPr lang="en-US" b="1" dirty="0">
                <a:latin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924800" y="5253335"/>
              <a:ext cx="389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+mn-lt"/>
                </a:rPr>
                <a:t>X</a:t>
              </a:r>
              <a:endParaRPr lang="en-US" b="1" dirty="0">
                <a:latin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72200" y="914400"/>
              <a:ext cx="1447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Arial"/>
                  <a:cs typeface="Arial"/>
                </a:rPr>
                <a:t>z</a:t>
              </a:r>
              <a:r>
                <a:rPr lang="en-US" sz="2000" b="1" baseline="-25000" dirty="0" err="1" smtClean="0">
                  <a:latin typeface="Arial"/>
                  <a:cs typeface="Arial"/>
                </a:rPr>
                <a:t>i</a:t>
              </a:r>
              <a:r>
                <a:rPr lang="en-US" sz="2000" b="1" dirty="0" smtClean="0">
                  <a:latin typeface="Arial"/>
                  <a:cs typeface="Arial"/>
                </a:rPr>
                <a:t>/L ~ 10</a:t>
              </a:r>
              <a:endParaRPr lang="en-US" sz="2000" b="1" dirty="0">
                <a:latin typeface="Arial"/>
                <a:cs typeface="Arial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 bwMode="auto">
          <a:xfrm>
            <a:off x="2971800" y="2971800"/>
            <a:ext cx="19812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733800" y="2571690"/>
            <a:ext cx="14820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+mn-lt"/>
              </a:rPr>
              <a:t>Mesoscale</a:t>
            </a:r>
            <a:endParaRPr lang="en-US" sz="20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8619" y="5715000"/>
            <a:ext cx="6998054" cy="843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sz="2000" b="1" dirty="0">
                <a:latin typeface="Arial"/>
                <a:cs typeface="Arial"/>
              </a:rPr>
              <a:t>LES of </a:t>
            </a:r>
            <a:r>
              <a:rPr lang="en-US" sz="2000" b="1" dirty="0" smtClean="0">
                <a:latin typeface="Arial"/>
                <a:cs typeface="Arial"/>
              </a:rPr>
              <a:t>convective </a:t>
            </a:r>
            <a:r>
              <a:rPr lang="en-US" sz="2000" b="1" dirty="0">
                <a:latin typeface="Arial"/>
                <a:cs typeface="Arial"/>
              </a:rPr>
              <a:t>ABL w</a:t>
            </a:r>
            <a:r>
              <a:rPr lang="en-US" sz="2000" b="1" dirty="0" smtClean="0">
                <a:latin typeface="Arial"/>
                <a:cs typeface="Arial"/>
              </a:rPr>
              <a:t>ith 90m </a:t>
            </a:r>
            <a:r>
              <a:rPr lang="en-US" sz="2000" b="1" dirty="0">
                <a:latin typeface="Arial"/>
                <a:cs typeface="Arial"/>
              </a:rPr>
              <a:t>X </a:t>
            </a:r>
            <a:r>
              <a:rPr lang="en-US" sz="2000" b="1" dirty="0" smtClean="0">
                <a:latin typeface="Arial"/>
                <a:cs typeface="Arial"/>
              </a:rPr>
              <a:t>90m X 10m grid cells</a:t>
            </a:r>
          </a:p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sz="2000" b="1" dirty="0" smtClean="0">
                <a:latin typeface="Arial"/>
                <a:cs typeface="Arial"/>
              </a:rPr>
              <a:t>Contours represent vertical velocity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686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0" y="0"/>
            <a:ext cx="7324151" cy="5715000"/>
            <a:chOff x="990600" y="0"/>
            <a:chExt cx="7324151" cy="5715000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90600" y="0"/>
              <a:ext cx="71628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b"/>
            <a:lstStyle/>
            <a:p>
              <a:pPr>
                <a:lnSpc>
                  <a:spcPts val="2975"/>
                </a:lnSpc>
                <a:buFont typeface="Arial" charset="0"/>
                <a:buNone/>
              </a:pPr>
              <a:r>
                <a:rPr lang="en-US" sz="2400" b="1" dirty="0" smtClean="0">
                  <a:solidFill>
                    <a:srgbClr val="000090"/>
                  </a:solidFill>
                  <a:latin typeface="Arial"/>
                  <a:cs typeface="Arial"/>
                </a:rPr>
                <a:t>Canonical Convective ABLs Contain </a:t>
              </a:r>
              <a:r>
                <a:rPr lang="en-US" sz="2400" b="1" dirty="0" err="1" smtClean="0">
                  <a:solidFill>
                    <a:srgbClr val="000090"/>
                  </a:solidFill>
                  <a:latin typeface="Arial"/>
                  <a:cs typeface="Arial"/>
                </a:rPr>
                <a:t>Mesoscale</a:t>
              </a:r>
              <a:r>
                <a:rPr lang="en-US" sz="2400" b="1" dirty="0" smtClean="0">
                  <a:solidFill>
                    <a:srgbClr val="000090"/>
                  </a:solidFill>
                  <a:latin typeface="Arial"/>
                  <a:cs typeface="Arial"/>
                </a:rPr>
                <a:t> Structures – Convective Rolls</a:t>
              </a:r>
            </a:p>
          </p:txBody>
        </p:sp>
        <p:pic>
          <p:nvPicPr>
            <p:cNvPr id="4" name="Picture 3" descr="Wxyd01Contour.png"/>
            <p:cNvPicPr>
              <a:picLocks noChangeAspect="1"/>
            </p:cNvPicPr>
            <p:nvPr/>
          </p:nvPicPr>
          <p:blipFill rotWithShape="1">
            <a:blip r:embed="rId2" cstate="print"/>
            <a:srcRect l="10066" t="9930" r="11860" b="7528"/>
            <a:stretch/>
          </p:blipFill>
          <p:spPr>
            <a:xfrm>
              <a:off x="2209800" y="838201"/>
              <a:ext cx="5699549" cy="482156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807126" y="1062335"/>
              <a:ext cx="4026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+mn-lt"/>
                </a:rPr>
                <a:t>Y</a:t>
              </a:r>
              <a:endParaRPr lang="en-US" b="1" dirty="0">
                <a:latin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924800" y="5253335"/>
              <a:ext cx="389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+mn-lt"/>
                </a:rPr>
                <a:t>X</a:t>
              </a:r>
              <a:endParaRPr lang="en-US" b="1" dirty="0">
                <a:latin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72200" y="914400"/>
              <a:ext cx="1447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Arial"/>
                  <a:cs typeface="Arial"/>
                </a:rPr>
                <a:t>z</a:t>
              </a:r>
              <a:r>
                <a:rPr lang="en-US" sz="2000" b="1" baseline="-25000" dirty="0" err="1" smtClean="0">
                  <a:latin typeface="Arial"/>
                  <a:cs typeface="Arial"/>
                </a:rPr>
                <a:t>i</a:t>
              </a:r>
              <a:r>
                <a:rPr lang="en-US" sz="2000" b="1" dirty="0" smtClean="0">
                  <a:latin typeface="Arial"/>
                  <a:cs typeface="Arial"/>
                </a:rPr>
                <a:t>/L ~ 10</a:t>
              </a:r>
              <a:endParaRPr lang="en-US" sz="2000" b="1" dirty="0">
                <a:latin typeface="Arial"/>
                <a:cs typeface="Arial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 bwMode="auto">
          <a:xfrm>
            <a:off x="2971800" y="2971800"/>
            <a:ext cx="19812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6248400" y="3810000"/>
            <a:ext cx="76200" cy="381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3733800" y="2571690"/>
            <a:ext cx="14820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+mn-lt"/>
              </a:rPr>
              <a:t>Mesoscale</a:t>
            </a:r>
            <a:endParaRPr lang="en-US" sz="2000" b="1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1200" y="3352800"/>
            <a:ext cx="1510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+mn-lt"/>
              </a:rPr>
              <a:t>Microscale</a:t>
            </a:r>
            <a:endParaRPr lang="en-US" sz="20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8619" y="5715000"/>
            <a:ext cx="6998054" cy="843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sz="2000" b="1" dirty="0">
                <a:latin typeface="Arial"/>
                <a:cs typeface="Arial"/>
              </a:rPr>
              <a:t>LES of </a:t>
            </a:r>
            <a:r>
              <a:rPr lang="en-US" sz="2000" b="1" dirty="0" smtClean="0">
                <a:latin typeface="Arial"/>
                <a:cs typeface="Arial"/>
              </a:rPr>
              <a:t>convective </a:t>
            </a:r>
            <a:r>
              <a:rPr lang="en-US" sz="2000" b="1" dirty="0">
                <a:latin typeface="Arial"/>
                <a:cs typeface="Arial"/>
              </a:rPr>
              <a:t>ABL w</a:t>
            </a:r>
            <a:r>
              <a:rPr lang="en-US" sz="2000" b="1" dirty="0" smtClean="0">
                <a:latin typeface="Arial"/>
                <a:cs typeface="Arial"/>
              </a:rPr>
              <a:t>ith 90m </a:t>
            </a:r>
            <a:r>
              <a:rPr lang="en-US" sz="2000" b="1" dirty="0">
                <a:latin typeface="Arial"/>
                <a:cs typeface="Arial"/>
              </a:rPr>
              <a:t>X </a:t>
            </a:r>
            <a:r>
              <a:rPr lang="en-US" sz="2000" b="1" dirty="0" smtClean="0">
                <a:latin typeface="Arial"/>
                <a:cs typeface="Arial"/>
              </a:rPr>
              <a:t>90m X 10m grid cells</a:t>
            </a:r>
          </a:p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sz="2000" b="1" dirty="0" smtClean="0">
                <a:latin typeface="Arial"/>
                <a:cs typeface="Arial"/>
              </a:rPr>
              <a:t>Contours represent vertical velocity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1591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7076"/>
            <a:ext cx="9525000" cy="4793524"/>
            <a:chOff x="-76200" y="-185970"/>
            <a:chExt cx="9525000" cy="4427098"/>
          </a:xfrm>
        </p:grpSpPr>
        <p:pic>
          <p:nvPicPr>
            <p:cNvPr id="3" name="Picture 2" descr="Wyzd01Contour.png"/>
            <p:cNvPicPr>
              <a:picLocks noChangeAspect="1"/>
            </p:cNvPicPr>
            <p:nvPr/>
          </p:nvPicPr>
          <p:blipFill>
            <a:blip r:embed="rId2" cstate="print"/>
            <a:srcRect t="37466" b="37466"/>
            <a:stretch>
              <a:fillRect/>
            </a:stretch>
          </p:blipFill>
          <p:spPr>
            <a:xfrm>
              <a:off x="-76200" y="1707622"/>
              <a:ext cx="9525000" cy="2533506"/>
            </a:xfrm>
            <a:prstGeom prst="rect">
              <a:avLst/>
            </a:prstGeom>
          </p:spPr>
        </p:pic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0" y="-185970"/>
              <a:ext cx="8305800" cy="819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b"/>
            <a:lstStyle/>
            <a:p>
              <a:pPr algn="ctr">
                <a:lnSpc>
                  <a:spcPts val="2975"/>
                </a:lnSpc>
                <a:buFont typeface="Arial" charset="0"/>
                <a:buNone/>
              </a:pPr>
              <a:r>
                <a:rPr lang="en-US" sz="2400" b="1" dirty="0" smtClean="0">
                  <a:solidFill>
                    <a:srgbClr val="000090"/>
                  </a:solidFill>
                  <a:latin typeface="Arial"/>
                  <a:cs typeface="Arial"/>
                </a:rPr>
                <a:t>Stream-wise Scale  of Convective Rolls is in  </a:t>
              </a:r>
            </a:p>
            <a:p>
              <a:pPr algn="ctr">
                <a:lnSpc>
                  <a:spcPts val="2975"/>
                </a:lnSpc>
                <a:buFont typeface="Arial" charset="0"/>
                <a:buNone/>
              </a:pPr>
              <a:r>
                <a:rPr lang="en-US" sz="2400" b="1" dirty="0" err="1" smtClean="0">
                  <a:solidFill>
                    <a:srgbClr val="000090"/>
                  </a:solidFill>
                  <a:latin typeface="Arial"/>
                  <a:cs typeface="Arial"/>
                </a:rPr>
                <a:t>Mesoscale</a:t>
              </a:r>
              <a:r>
                <a:rPr lang="en-US" sz="2400" b="1" dirty="0" smtClean="0">
                  <a:solidFill>
                    <a:srgbClr val="000090"/>
                  </a:solidFill>
                  <a:latin typeface="Arial"/>
                  <a:cs typeface="Arial"/>
                </a:rPr>
                <a:t> Range and Vertical Scale in </a:t>
              </a:r>
              <a:r>
                <a:rPr lang="en-US" sz="2400" b="1" dirty="0" err="1" smtClean="0">
                  <a:solidFill>
                    <a:srgbClr val="000090"/>
                  </a:solidFill>
                  <a:latin typeface="Arial"/>
                  <a:cs typeface="Arial"/>
                </a:rPr>
                <a:t>Microscale</a:t>
              </a:r>
              <a:endParaRPr lang="en-US" sz="2400" b="1" dirty="0" smtClean="0">
                <a:solidFill>
                  <a:srgbClr val="000090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6" name="Straight Arrow Connector 5"/>
          <p:cNvCxnSpPr/>
          <p:nvPr/>
        </p:nvCxnSpPr>
        <p:spPr bwMode="auto">
          <a:xfrm>
            <a:off x="3200400" y="3200400"/>
            <a:ext cx="0" cy="990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3505200" y="2800290"/>
            <a:ext cx="1510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+mn-lt"/>
              </a:rPr>
              <a:t>Microscale</a:t>
            </a:r>
            <a:endParaRPr lang="en-US" sz="20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8619" y="5715000"/>
            <a:ext cx="6998054" cy="843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sz="2000" b="1" dirty="0">
                <a:latin typeface="Arial"/>
                <a:cs typeface="Arial"/>
              </a:rPr>
              <a:t>LES of </a:t>
            </a:r>
            <a:r>
              <a:rPr lang="en-US" sz="2000" b="1" dirty="0" smtClean="0">
                <a:latin typeface="Arial"/>
                <a:cs typeface="Arial"/>
              </a:rPr>
              <a:t>convective </a:t>
            </a:r>
            <a:r>
              <a:rPr lang="en-US" sz="2000" b="1" dirty="0">
                <a:latin typeface="Arial"/>
                <a:cs typeface="Arial"/>
              </a:rPr>
              <a:t>ABL w</a:t>
            </a:r>
            <a:r>
              <a:rPr lang="en-US" sz="2000" b="1" dirty="0" smtClean="0">
                <a:latin typeface="Arial"/>
                <a:cs typeface="Arial"/>
              </a:rPr>
              <a:t>ith 90m </a:t>
            </a:r>
            <a:r>
              <a:rPr lang="en-US" sz="2000" b="1" dirty="0">
                <a:latin typeface="Arial"/>
                <a:cs typeface="Arial"/>
              </a:rPr>
              <a:t>X </a:t>
            </a:r>
            <a:r>
              <a:rPr lang="en-US" sz="2000" b="1" dirty="0" smtClean="0">
                <a:latin typeface="Arial"/>
                <a:cs typeface="Arial"/>
              </a:rPr>
              <a:t>90m X 10m grid cells</a:t>
            </a:r>
          </a:p>
          <a:p>
            <a:pPr algn="ctr">
              <a:lnSpc>
                <a:spcPts val="2975"/>
              </a:lnSpc>
              <a:buFont typeface="Arial" charset="0"/>
              <a:buNone/>
            </a:pPr>
            <a:r>
              <a:rPr lang="en-US" sz="2000" b="1" dirty="0" smtClean="0">
                <a:latin typeface="Arial"/>
                <a:cs typeface="Arial"/>
              </a:rPr>
              <a:t>Contours represent vertical velocity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2800" y="24384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Arial"/>
                <a:cs typeface="Arial"/>
              </a:rPr>
              <a:t>z</a:t>
            </a:r>
            <a:r>
              <a:rPr lang="en-US" sz="2000" b="1" baseline="-25000" dirty="0" err="1" smtClean="0">
                <a:latin typeface="Arial"/>
                <a:cs typeface="Arial"/>
              </a:rPr>
              <a:t>i</a:t>
            </a:r>
            <a:r>
              <a:rPr lang="en-US" sz="2000" b="1" dirty="0" smtClean="0">
                <a:latin typeface="Arial"/>
                <a:cs typeface="Arial"/>
              </a:rPr>
              <a:t>/L ~ 10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6809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EREscalesMikeRobinso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9208"/>
            <a:ext cx="9144000" cy="5878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8595" y="0"/>
            <a:ext cx="77324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+mn-lt"/>
              </a:rPr>
              <a:t>DOE EERE Workshop on Complex Flow Identified </a:t>
            </a:r>
          </a:p>
          <a:p>
            <a:r>
              <a:rPr lang="en-US" b="1" dirty="0" err="1" smtClean="0">
                <a:solidFill>
                  <a:srgbClr val="000090"/>
                </a:solidFill>
                <a:latin typeface="+mn-lt"/>
              </a:rPr>
              <a:t>Multiscale</a:t>
            </a:r>
            <a:r>
              <a:rPr lang="en-US" b="1" dirty="0" smtClean="0">
                <a:solidFill>
                  <a:srgbClr val="000090"/>
                </a:solidFill>
                <a:latin typeface="+mn-lt"/>
              </a:rPr>
              <a:t> Modeling </a:t>
            </a:r>
            <a:r>
              <a:rPr lang="en-US" b="1" dirty="0" smtClean="0">
                <a:solidFill>
                  <a:srgbClr val="000090"/>
                </a:solidFill>
                <a:latin typeface="+mn-lt"/>
              </a:rPr>
              <a:t>as One </a:t>
            </a:r>
            <a:r>
              <a:rPr lang="en-US" b="1" dirty="0" smtClean="0">
                <a:solidFill>
                  <a:srgbClr val="000090"/>
                </a:solidFill>
                <a:latin typeface="+mn-lt"/>
              </a:rPr>
              <a:t>Topics</a:t>
            </a:r>
            <a:r>
              <a:rPr lang="en-US" b="1" dirty="0" smtClean="0">
                <a:solidFill>
                  <a:srgbClr val="000090"/>
                </a:solidFill>
                <a:latin typeface="+mn-lt"/>
              </a:rPr>
              <a:t> of Future Focus</a:t>
            </a:r>
            <a:endParaRPr lang="en-US" b="1" dirty="0">
              <a:solidFill>
                <a:srgbClr val="00009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2958" y="5943600"/>
            <a:ext cx="2721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From Mike Robinson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0056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9707"/>
            <a:ext cx="56116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90"/>
                </a:solidFill>
                <a:latin typeface="Arial"/>
                <a:cs typeface="Arial"/>
              </a:rPr>
              <a:t>Scale Interactions and </a:t>
            </a:r>
          </a:p>
          <a:p>
            <a:pPr algn="ctr"/>
            <a:r>
              <a:rPr lang="en-US" sz="2800" b="1" dirty="0" err="1" smtClean="0">
                <a:solidFill>
                  <a:srgbClr val="000090"/>
                </a:solidFill>
                <a:latin typeface="Arial"/>
                <a:cs typeface="Arial"/>
              </a:rPr>
              <a:t>Multiscale</a:t>
            </a:r>
            <a:r>
              <a:rPr lang="en-US" sz="2800" b="1" dirty="0" smtClean="0">
                <a:solidFill>
                  <a:srgbClr val="000090"/>
                </a:solidFill>
                <a:latin typeface="Arial"/>
                <a:cs typeface="Arial"/>
              </a:rPr>
              <a:t> Modeling Challenges</a:t>
            </a:r>
            <a:endParaRPr lang="en-US" sz="2800" b="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83820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How do we address:</a:t>
            </a:r>
          </a:p>
          <a:p>
            <a:endParaRPr lang="en-US" b="1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(Non)existence of spectral gap</a:t>
            </a:r>
          </a:p>
          <a:p>
            <a:pPr marL="342900" indent="-34290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Transition from PBL schemes to LES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latin typeface="Arial"/>
                <a:cs typeface="Arial"/>
              </a:rPr>
              <a:t>S</a:t>
            </a:r>
            <a:r>
              <a:rPr lang="en-US" b="1" dirty="0" smtClean="0">
                <a:latin typeface="Arial"/>
                <a:cs typeface="Arial"/>
              </a:rPr>
              <a:t>urface boundary condition </a:t>
            </a:r>
            <a:r>
              <a:rPr lang="en-US" b="1" dirty="0">
                <a:latin typeface="Arial"/>
                <a:cs typeface="Arial"/>
              </a:rPr>
              <a:t>(</a:t>
            </a:r>
            <a:r>
              <a:rPr lang="en-US" b="1" dirty="0" smtClean="0">
                <a:latin typeface="Arial"/>
                <a:cs typeface="Arial"/>
              </a:rPr>
              <a:t>replace MOST?)</a:t>
            </a:r>
          </a:p>
          <a:p>
            <a:pPr marL="342900" indent="-34290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PBL parameterizations without assumption of horizontal homogeneity</a:t>
            </a:r>
          </a:p>
          <a:p>
            <a:pPr marL="342900" indent="-34290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Ensemble averaging vs. filtering</a:t>
            </a:r>
          </a:p>
          <a:p>
            <a:pPr marL="342900" indent="-34290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Ways to observe heterogeneous boundary layers</a:t>
            </a:r>
            <a:endParaRPr lang="en-US" b="1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Required accuracy and acceptable uncertainty</a:t>
            </a:r>
          </a:p>
          <a:p>
            <a:pPr marL="342900" indent="-34290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76438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4932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1589</TotalTime>
  <Words>777</Words>
  <Application>Microsoft Macintosh PowerPoint</Application>
  <PresentationFormat>On-screen Show (4:3)</PresentationFormat>
  <Paragraphs>138</Paragraphs>
  <Slides>32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Blank Presentation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Branko Kosovic</dc:creator>
  <cp:lastModifiedBy>Branko Kosovic</cp:lastModifiedBy>
  <cp:revision>179</cp:revision>
  <dcterms:created xsi:type="dcterms:W3CDTF">2012-06-25T21:49:50Z</dcterms:created>
  <dcterms:modified xsi:type="dcterms:W3CDTF">2012-07-17T15:04:48Z</dcterms:modified>
</cp:coreProperties>
</file>